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906000" cy="6858000" type="A4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14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05" autoAdjust="0"/>
    <p:restoredTop sz="94660"/>
  </p:normalViewPr>
  <p:slideViewPr>
    <p:cSldViewPr snapToGrid="0">
      <p:cViewPr>
        <p:scale>
          <a:sx n="200" d="100"/>
          <a:sy n="200" d="100"/>
        </p:scale>
        <p:origin x="72" y="-342"/>
      </p:cViewPr>
      <p:guideLst>
        <p:guide orient="horz" pos="2614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00" cy="360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rjen Kranenborg" userId="0f1a5ec6a967f9e9" providerId="LiveId" clId="{8F2FC29B-F174-4282-BB6C-D8A969204042}"/>
    <pc:docChg chg="undo redo custSel addSld delSld modSld sldOrd">
      <pc:chgData name="Jurjen Kranenborg" userId="0f1a5ec6a967f9e9" providerId="LiveId" clId="{8F2FC29B-F174-4282-BB6C-D8A969204042}" dt="2020-12-29T14:29:44.494" v="513" actId="164"/>
      <pc:docMkLst>
        <pc:docMk/>
      </pc:docMkLst>
      <pc:sldChg chg="addSp delSp modSp del mod">
        <pc:chgData name="Jurjen Kranenborg" userId="0f1a5ec6a967f9e9" providerId="LiveId" clId="{8F2FC29B-F174-4282-BB6C-D8A969204042}" dt="2020-12-28T16:12:39.813" v="495" actId="2696"/>
        <pc:sldMkLst>
          <pc:docMk/>
          <pc:sldMk cId="476440058" sldId="256"/>
        </pc:sldMkLst>
        <pc:spChg chg="mod">
          <ac:chgData name="Jurjen Kranenborg" userId="0f1a5ec6a967f9e9" providerId="LiveId" clId="{8F2FC29B-F174-4282-BB6C-D8A969204042}" dt="2020-12-27T19:28:57.790" v="61" actId="164"/>
          <ac:spMkLst>
            <pc:docMk/>
            <pc:sldMk cId="476440058" sldId="256"/>
            <ac:spMk id="2" creationId="{54BA42FE-04BC-4DC5-8BD9-8DA7B6EC2D3B}"/>
          </ac:spMkLst>
        </pc:spChg>
        <pc:spChg chg="add mod">
          <ac:chgData name="Jurjen Kranenborg" userId="0f1a5ec6a967f9e9" providerId="LiveId" clId="{8F2FC29B-F174-4282-BB6C-D8A969204042}" dt="2020-12-27T22:15:58.271" v="177" actId="14100"/>
          <ac:spMkLst>
            <pc:docMk/>
            <pc:sldMk cId="476440058" sldId="256"/>
            <ac:spMk id="3" creationId="{889E5FCA-6B1F-4A8D-89F2-A928698EBFBA}"/>
          </ac:spMkLst>
        </pc:spChg>
        <pc:spChg chg="add mod">
          <ac:chgData name="Jurjen Kranenborg" userId="0f1a5ec6a967f9e9" providerId="LiveId" clId="{8F2FC29B-F174-4282-BB6C-D8A969204042}" dt="2020-12-27T19:28:57.790" v="61" actId="164"/>
          <ac:spMkLst>
            <pc:docMk/>
            <pc:sldMk cId="476440058" sldId="256"/>
            <ac:spMk id="4" creationId="{CD8FFE3A-53EF-4ED5-BEB6-EDA3CEB95DA7}"/>
          </ac:spMkLst>
        </pc:spChg>
        <pc:spChg chg="add mod">
          <ac:chgData name="Jurjen Kranenborg" userId="0f1a5ec6a967f9e9" providerId="LiveId" clId="{8F2FC29B-F174-4282-BB6C-D8A969204042}" dt="2020-12-27T19:28:57.790" v="61" actId="164"/>
          <ac:spMkLst>
            <pc:docMk/>
            <pc:sldMk cId="476440058" sldId="256"/>
            <ac:spMk id="5" creationId="{7B962D02-970B-4321-9EF3-8E0794645083}"/>
          </ac:spMkLst>
        </pc:spChg>
        <pc:spChg chg="add del mod">
          <ac:chgData name="Jurjen Kranenborg" userId="0f1a5ec6a967f9e9" providerId="LiveId" clId="{8F2FC29B-F174-4282-BB6C-D8A969204042}" dt="2020-12-27T22:10:43.859" v="170" actId="164"/>
          <ac:spMkLst>
            <pc:docMk/>
            <pc:sldMk cId="476440058" sldId="256"/>
            <ac:spMk id="6" creationId="{5570F30E-C850-4135-8C6F-CCD14C5D2E73}"/>
          </ac:spMkLst>
        </pc:spChg>
        <pc:spChg chg="add mod">
          <ac:chgData name="Jurjen Kranenborg" userId="0f1a5ec6a967f9e9" providerId="LiveId" clId="{8F2FC29B-F174-4282-BB6C-D8A969204042}" dt="2020-12-27T18:43:34.845" v="52" actId="14100"/>
          <ac:spMkLst>
            <pc:docMk/>
            <pc:sldMk cId="476440058" sldId="256"/>
            <ac:spMk id="6" creationId="{5BCD872F-DB92-4BD5-88B1-315D21696F87}"/>
          </ac:spMkLst>
        </pc:spChg>
        <pc:spChg chg="add del mod">
          <ac:chgData name="Jurjen Kranenborg" userId="0f1a5ec6a967f9e9" providerId="LiveId" clId="{8F2FC29B-F174-4282-BB6C-D8A969204042}" dt="2020-12-27T19:28:34.381" v="60" actId="21"/>
          <ac:spMkLst>
            <pc:docMk/>
            <pc:sldMk cId="476440058" sldId="256"/>
            <ac:spMk id="6" creationId="{801A932A-7AC9-433A-9722-D6C4ED682639}"/>
          </ac:spMkLst>
        </pc:spChg>
        <pc:spChg chg="add mod">
          <ac:chgData name="Jurjen Kranenborg" userId="0f1a5ec6a967f9e9" providerId="LiveId" clId="{8F2FC29B-F174-4282-BB6C-D8A969204042}" dt="2020-12-27T22:10:43.859" v="170" actId="164"/>
          <ac:spMkLst>
            <pc:docMk/>
            <pc:sldMk cId="476440058" sldId="256"/>
            <ac:spMk id="14" creationId="{26315AB7-9369-4EAE-9DE3-F36FAB41ADE1}"/>
          </ac:spMkLst>
        </pc:spChg>
        <pc:spChg chg="add mod">
          <ac:chgData name="Jurjen Kranenborg" userId="0f1a5ec6a967f9e9" providerId="LiveId" clId="{8F2FC29B-F174-4282-BB6C-D8A969204042}" dt="2020-12-27T22:10:43.859" v="170" actId="164"/>
          <ac:spMkLst>
            <pc:docMk/>
            <pc:sldMk cId="476440058" sldId="256"/>
            <ac:spMk id="22" creationId="{5F4262F5-C374-41D0-8CCA-2470050F6206}"/>
          </ac:spMkLst>
        </pc:spChg>
        <pc:spChg chg="add mod">
          <ac:chgData name="Jurjen Kranenborg" userId="0f1a5ec6a967f9e9" providerId="LiveId" clId="{8F2FC29B-F174-4282-BB6C-D8A969204042}" dt="2020-12-27T22:10:43.859" v="170" actId="164"/>
          <ac:spMkLst>
            <pc:docMk/>
            <pc:sldMk cId="476440058" sldId="256"/>
            <ac:spMk id="23" creationId="{A3FB042A-734D-46DD-858E-B832EB46B201}"/>
          </ac:spMkLst>
        </pc:spChg>
        <pc:spChg chg="add mod">
          <ac:chgData name="Jurjen Kranenborg" userId="0f1a5ec6a967f9e9" providerId="LiveId" clId="{8F2FC29B-F174-4282-BB6C-D8A969204042}" dt="2020-12-27T22:10:43.859" v="170" actId="164"/>
          <ac:spMkLst>
            <pc:docMk/>
            <pc:sldMk cId="476440058" sldId="256"/>
            <ac:spMk id="24" creationId="{419672EB-A823-497A-A073-88E6A305F7EE}"/>
          </ac:spMkLst>
        </pc:spChg>
        <pc:spChg chg="add mod">
          <ac:chgData name="Jurjen Kranenborg" userId="0f1a5ec6a967f9e9" providerId="LiveId" clId="{8F2FC29B-F174-4282-BB6C-D8A969204042}" dt="2020-12-27T22:10:43.859" v="170" actId="164"/>
          <ac:spMkLst>
            <pc:docMk/>
            <pc:sldMk cId="476440058" sldId="256"/>
            <ac:spMk id="25" creationId="{27B276E6-3382-4B11-BAFC-0F49418D17D2}"/>
          </ac:spMkLst>
        </pc:spChg>
        <pc:spChg chg="add mod">
          <ac:chgData name="Jurjen Kranenborg" userId="0f1a5ec6a967f9e9" providerId="LiveId" clId="{8F2FC29B-F174-4282-BB6C-D8A969204042}" dt="2020-12-27T22:10:43.859" v="170" actId="164"/>
          <ac:spMkLst>
            <pc:docMk/>
            <pc:sldMk cId="476440058" sldId="256"/>
            <ac:spMk id="27" creationId="{0643D9DF-D435-42F2-B98F-2DA5348A9822}"/>
          </ac:spMkLst>
        </pc:spChg>
        <pc:spChg chg="add mod">
          <ac:chgData name="Jurjen Kranenborg" userId="0f1a5ec6a967f9e9" providerId="LiveId" clId="{8F2FC29B-F174-4282-BB6C-D8A969204042}" dt="2020-12-27T22:10:43.859" v="170" actId="164"/>
          <ac:spMkLst>
            <pc:docMk/>
            <pc:sldMk cId="476440058" sldId="256"/>
            <ac:spMk id="28" creationId="{3164EC7C-703F-4EE4-9198-4EC7C299FE5F}"/>
          </ac:spMkLst>
        </pc:spChg>
        <pc:spChg chg="add mod">
          <ac:chgData name="Jurjen Kranenborg" userId="0f1a5ec6a967f9e9" providerId="LiveId" clId="{8F2FC29B-F174-4282-BB6C-D8A969204042}" dt="2020-12-27T22:10:43.859" v="170" actId="164"/>
          <ac:spMkLst>
            <pc:docMk/>
            <pc:sldMk cId="476440058" sldId="256"/>
            <ac:spMk id="29" creationId="{FD056AB9-5B49-4D0B-9584-7244385F5F87}"/>
          </ac:spMkLst>
        </pc:spChg>
        <pc:spChg chg="add mod">
          <ac:chgData name="Jurjen Kranenborg" userId="0f1a5ec6a967f9e9" providerId="LiveId" clId="{8F2FC29B-F174-4282-BB6C-D8A969204042}" dt="2020-12-27T22:10:43.859" v="170" actId="164"/>
          <ac:spMkLst>
            <pc:docMk/>
            <pc:sldMk cId="476440058" sldId="256"/>
            <ac:spMk id="30" creationId="{237413C6-1801-4EF0-8D40-EA33AAC6FA7B}"/>
          </ac:spMkLst>
        </pc:spChg>
        <pc:spChg chg="add mod">
          <ac:chgData name="Jurjen Kranenborg" userId="0f1a5ec6a967f9e9" providerId="LiveId" clId="{8F2FC29B-F174-4282-BB6C-D8A969204042}" dt="2020-12-27T22:10:43.859" v="170" actId="164"/>
          <ac:spMkLst>
            <pc:docMk/>
            <pc:sldMk cId="476440058" sldId="256"/>
            <ac:spMk id="32" creationId="{6DB824A0-5DD2-4A6E-AF59-C517B0CECC07}"/>
          </ac:spMkLst>
        </pc:spChg>
        <pc:spChg chg="add mod">
          <ac:chgData name="Jurjen Kranenborg" userId="0f1a5ec6a967f9e9" providerId="LiveId" clId="{8F2FC29B-F174-4282-BB6C-D8A969204042}" dt="2020-12-27T22:10:43.859" v="170" actId="164"/>
          <ac:spMkLst>
            <pc:docMk/>
            <pc:sldMk cId="476440058" sldId="256"/>
            <ac:spMk id="33" creationId="{17C0399B-8233-496D-89FE-472951C3F61D}"/>
          </ac:spMkLst>
        </pc:spChg>
        <pc:spChg chg="mod">
          <ac:chgData name="Jurjen Kranenborg" userId="0f1a5ec6a967f9e9" providerId="LiveId" clId="{8F2FC29B-F174-4282-BB6C-D8A969204042}" dt="2020-12-27T22:16:11.534" v="178"/>
          <ac:spMkLst>
            <pc:docMk/>
            <pc:sldMk cId="476440058" sldId="256"/>
            <ac:spMk id="36" creationId="{0BF0F261-3FD4-452F-9A39-847F446C01A1}"/>
          </ac:spMkLst>
        </pc:spChg>
        <pc:spChg chg="mod">
          <ac:chgData name="Jurjen Kranenborg" userId="0f1a5ec6a967f9e9" providerId="LiveId" clId="{8F2FC29B-F174-4282-BB6C-D8A969204042}" dt="2020-12-27T22:16:11.534" v="178"/>
          <ac:spMkLst>
            <pc:docMk/>
            <pc:sldMk cId="476440058" sldId="256"/>
            <ac:spMk id="37" creationId="{43C0AD2B-80EB-4260-9B45-E7167C64F2CE}"/>
          </ac:spMkLst>
        </pc:spChg>
        <pc:spChg chg="mod">
          <ac:chgData name="Jurjen Kranenborg" userId="0f1a5ec6a967f9e9" providerId="LiveId" clId="{8F2FC29B-F174-4282-BB6C-D8A969204042}" dt="2020-12-27T22:16:11.534" v="178"/>
          <ac:spMkLst>
            <pc:docMk/>
            <pc:sldMk cId="476440058" sldId="256"/>
            <ac:spMk id="38" creationId="{1C0F7051-1A0F-41BC-91D7-B81F00355CC1}"/>
          </ac:spMkLst>
        </pc:spChg>
        <pc:spChg chg="mod">
          <ac:chgData name="Jurjen Kranenborg" userId="0f1a5ec6a967f9e9" providerId="LiveId" clId="{8F2FC29B-F174-4282-BB6C-D8A969204042}" dt="2020-12-27T22:16:11.534" v="178"/>
          <ac:spMkLst>
            <pc:docMk/>
            <pc:sldMk cId="476440058" sldId="256"/>
            <ac:spMk id="43" creationId="{E23B2D5E-FDD9-4B11-8759-2418E2C4FDAB}"/>
          </ac:spMkLst>
        </pc:spChg>
        <pc:spChg chg="mod">
          <ac:chgData name="Jurjen Kranenborg" userId="0f1a5ec6a967f9e9" providerId="LiveId" clId="{8F2FC29B-F174-4282-BB6C-D8A969204042}" dt="2020-12-27T22:16:11.534" v="178"/>
          <ac:spMkLst>
            <pc:docMk/>
            <pc:sldMk cId="476440058" sldId="256"/>
            <ac:spMk id="44" creationId="{524BF071-7B08-48EE-82CF-FA366033C8BC}"/>
          </ac:spMkLst>
        </pc:spChg>
        <pc:spChg chg="mod">
          <ac:chgData name="Jurjen Kranenborg" userId="0f1a5ec6a967f9e9" providerId="LiveId" clId="{8F2FC29B-F174-4282-BB6C-D8A969204042}" dt="2020-12-27T22:16:11.534" v="178"/>
          <ac:spMkLst>
            <pc:docMk/>
            <pc:sldMk cId="476440058" sldId="256"/>
            <ac:spMk id="45" creationId="{6C410E82-F2A3-4832-8B89-311D34F5C0EF}"/>
          </ac:spMkLst>
        </pc:spChg>
        <pc:spChg chg="mod">
          <ac:chgData name="Jurjen Kranenborg" userId="0f1a5ec6a967f9e9" providerId="LiveId" clId="{8F2FC29B-F174-4282-BB6C-D8A969204042}" dt="2020-12-27T22:16:11.534" v="178"/>
          <ac:spMkLst>
            <pc:docMk/>
            <pc:sldMk cId="476440058" sldId="256"/>
            <ac:spMk id="46" creationId="{1355A767-6E30-48D8-95DA-02C29E42AA17}"/>
          </ac:spMkLst>
        </pc:spChg>
        <pc:spChg chg="mod">
          <ac:chgData name="Jurjen Kranenborg" userId="0f1a5ec6a967f9e9" providerId="LiveId" clId="{8F2FC29B-F174-4282-BB6C-D8A969204042}" dt="2020-12-27T22:16:11.534" v="178"/>
          <ac:spMkLst>
            <pc:docMk/>
            <pc:sldMk cId="476440058" sldId="256"/>
            <ac:spMk id="47" creationId="{7E907F3E-51D7-4AAB-B758-F0C84FD481FA}"/>
          </ac:spMkLst>
        </pc:spChg>
        <pc:spChg chg="mod">
          <ac:chgData name="Jurjen Kranenborg" userId="0f1a5ec6a967f9e9" providerId="LiveId" clId="{8F2FC29B-F174-4282-BB6C-D8A969204042}" dt="2020-12-27T22:16:11.534" v="178"/>
          <ac:spMkLst>
            <pc:docMk/>
            <pc:sldMk cId="476440058" sldId="256"/>
            <ac:spMk id="48" creationId="{AADB12EE-B542-42F5-82B8-66D6690EEE11}"/>
          </ac:spMkLst>
        </pc:spChg>
        <pc:spChg chg="mod">
          <ac:chgData name="Jurjen Kranenborg" userId="0f1a5ec6a967f9e9" providerId="LiveId" clId="{8F2FC29B-F174-4282-BB6C-D8A969204042}" dt="2020-12-27T22:16:11.534" v="178"/>
          <ac:spMkLst>
            <pc:docMk/>
            <pc:sldMk cId="476440058" sldId="256"/>
            <ac:spMk id="49" creationId="{B44A3875-5740-4ED9-9074-8C349FABF887}"/>
          </ac:spMkLst>
        </pc:spChg>
        <pc:spChg chg="mod">
          <ac:chgData name="Jurjen Kranenborg" userId="0f1a5ec6a967f9e9" providerId="LiveId" clId="{8F2FC29B-F174-4282-BB6C-D8A969204042}" dt="2020-12-27T22:16:11.534" v="178"/>
          <ac:spMkLst>
            <pc:docMk/>
            <pc:sldMk cId="476440058" sldId="256"/>
            <ac:spMk id="50" creationId="{DC84DFF3-F87B-42AB-BCF5-0156F2CE6888}"/>
          </ac:spMkLst>
        </pc:spChg>
        <pc:spChg chg="mod">
          <ac:chgData name="Jurjen Kranenborg" userId="0f1a5ec6a967f9e9" providerId="LiveId" clId="{8F2FC29B-F174-4282-BB6C-D8A969204042}" dt="2020-12-27T22:16:11.534" v="178"/>
          <ac:spMkLst>
            <pc:docMk/>
            <pc:sldMk cId="476440058" sldId="256"/>
            <ac:spMk id="51" creationId="{7C2891D4-E9BB-4621-A305-E7A8462121AE}"/>
          </ac:spMkLst>
        </pc:spChg>
        <pc:spChg chg="mod">
          <ac:chgData name="Jurjen Kranenborg" userId="0f1a5ec6a967f9e9" providerId="LiveId" clId="{8F2FC29B-F174-4282-BB6C-D8A969204042}" dt="2020-12-27T22:16:11.534" v="178"/>
          <ac:spMkLst>
            <pc:docMk/>
            <pc:sldMk cId="476440058" sldId="256"/>
            <ac:spMk id="52" creationId="{F532C092-E04A-47C4-ACE8-2DFDEE613D2C}"/>
          </ac:spMkLst>
        </pc:spChg>
        <pc:spChg chg="mod">
          <ac:chgData name="Jurjen Kranenborg" userId="0f1a5ec6a967f9e9" providerId="LiveId" clId="{8F2FC29B-F174-4282-BB6C-D8A969204042}" dt="2020-12-27T22:16:11.534" v="178"/>
          <ac:spMkLst>
            <pc:docMk/>
            <pc:sldMk cId="476440058" sldId="256"/>
            <ac:spMk id="53" creationId="{C9547A1B-F962-4115-9C57-10B792E914EB}"/>
          </ac:spMkLst>
        </pc:spChg>
        <pc:spChg chg="mod">
          <ac:chgData name="Jurjen Kranenborg" userId="0f1a5ec6a967f9e9" providerId="LiveId" clId="{8F2FC29B-F174-4282-BB6C-D8A969204042}" dt="2020-12-27T22:16:11.534" v="178"/>
          <ac:spMkLst>
            <pc:docMk/>
            <pc:sldMk cId="476440058" sldId="256"/>
            <ac:spMk id="54" creationId="{681F7842-66C5-4BBB-AA6F-97BB18706DE9}"/>
          </ac:spMkLst>
        </pc:spChg>
        <pc:spChg chg="mod">
          <ac:chgData name="Jurjen Kranenborg" userId="0f1a5ec6a967f9e9" providerId="LiveId" clId="{8F2FC29B-F174-4282-BB6C-D8A969204042}" dt="2020-12-27T22:16:11.534" v="178"/>
          <ac:spMkLst>
            <pc:docMk/>
            <pc:sldMk cId="476440058" sldId="256"/>
            <ac:spMk id="55" creationId="{BD05AED8-31F7-443A-863B-694245551E55}"/>
          </ac:spMkLst>
        </pc:spChg>
        <pc:spChg chg="mod">
          <ac:chgData name="Jurjen Kranenborg" userId="0f1a5ec6a967f9e9" providerId="LiveId" clId="{8F2FC29B-F174-4282-BB6C-D8A969204042}" dt="2020-12-27T22:18:34.674" v="181"/>
          <ac:spMkLst>
            <pc:docMk/>
            <pc:sldMk cId="476440058" sldId="256"/>
            <ac:spMk id="67" creationId="{80D2488D-94F2-4E3A-AF2E-ECA2A8D1465E}"/>
          </ac:spMkLst>
        </pc:spChg>
        <pc:spChg chg="mod">
          <ac:chgData name="Jurjen Kranenborg" userId="0f1a5ec6a967f9e9" providerId="LiveId" clId="{8F2FC29B-F174-4282-BB6C-D8A969204042}" dt="2020-12-27T22:18:34.674" v="181"/>
          <ac:spMkLst>
            <pc:docMk/>
            <pc:sldMk cId="476440058" sldId="256"/>
            <ac:spMk id="68" creationId="{31012A76-AF91-4D21-8E2A-5BFF30DE6CC8}"/>
          </ac:spMkLst>
        </pc:spChg>
        <pc:spChg chg="mod">
          <ac:chgData name="Jurjen Kranenborg" userId="0f1a5ec6a967f9e9" providerId="LiveId" clId="{8F2FC29B-F174-4282-BB6C-D8A969204042}" dt="2020-12-27T22:18:34.674" v="181"/>
          <ac:spMkLst>
            <pc:docMk/>
            <pc:sldMk cId="476440058" sldId="256"/>
            <ac:spMk id="69" creationId="{7082BDF6-7378-4F20-8116-DB39C931C874}"/>
          </ac:spMkLst>
        </pc:spChg>
        <pc:spChg chg="mod">
          <ac:chgData name="Jurjen Kranenborg" userId="0f1a5ec6a967f9e9" providerId="LiveId" clId="{8F2FC29B-F174-4282-BB6C-D8A969204042}" dt="2020-12-27T22:18:34.674" v="181"/>
          <ac:spMkLst>
            <pc:docMk/>
            <pc:sldMk cId="476440058" sldId="256"/>
            <ac:spMk id="70" creationId="{38F01446-BCEB-4820-B98D-E8235FF72F0C}"/>
          </ac:spMkLst>
        </pc:spChg>
        <pc:spChg chg="mod">
          <ac:chgData name="Jurjen Kranenborg" userId="0f1a5ec6a967f9e9" providerId="LiveId" clId="{8F2FC29B-F174-4282-BB6C-D8A969204042}" dt="2020-12-27T22:18:34.674" v="181"/>
          <ac:spMkLst>
            <pc:docMk/>
            <pc:sldMk cId="476440058" sldId="256"/>
            <ac:spMk id="71" creationId="{353CFA15-5D85-481C-AA07-0D26A2EF2871}"/>
          </ac:spMkLst>
        </pc:spChg>
        <pc:spChg chg="mod">
          <ac:chgData name="Jurjen Kranenborg" userId="0f1a5ec6a967f9e9" providerId="LiveId" clId="{8F2FC29B-F174-4282-BB6C-D8A969204042}" dt="2020-12-27T22:18:34.674" v="181"/>
          <ac:spMkLst>
            <pc:docMk/>
            <pc:sldMk cId="476440058" sldId="256"/>
            <ac:spMk id="72" creationId="{3D8F66AD-1CA4-4B27-891E-8E176A5E6AFB}"/>
          </ac:spMkLst>
        </pc:spChg>
        <pc:spChg chg="mod">
          <ac:chgData name="Jurjen Kranenborg" userId="0f1a5ec6a967f9e9" providerId="LiveId" clId="{8F2FC29B-F174-4282-BB6C-D8A969204042}" dt="2020-12-27T22:18:34.674" v="181"/>
          <ac:spMkLst>
            <pc:docMk/>
            <pc:sldMk cId="476440058" sldId="256"/>
            <ac:spMk id="73" creationId="{03F4B9A6-8978-41A5-A871-D05C7DD0A9D4}"/>
          </ac:spMkLst>
        </pc:spChg>
        <pc:spChg chg="mod">
          <ac:chgData name="Jurjen Kranenborg" userId="0f1a5ec6a967f9e9" providerId="LiveId" clId="{8F2FC29B-F174-4282-BB6C-D8A969204042}" dt="2020-12-27T22:18:34.674" v="181"/>
          <ac:spMkLst>
            <pc:docMk/>
            <pc:sldMk cId="476440058" sldId="256"/>
            <ac:spMk id="74" creationId="{F55210BD-124F-4653-9D53-82B245DB7F5A}"/>
          </ac:spMkLst>
        </pc:spChg>
        <pc:spChg chg="mod">
          <ac:chgData name="Jurjen Kranenborg" userId="0f1a5ec6a967f9e9" providerId="LiveId" clId="{8F2FC29B-F174-4282-BB6C-D8A969204042}" dt="2020-12-27T22:18:34.674" v="181"/>
          <ac:spMkLst>
            <pc:docMk/>
            <pc:sldMk cId="476440058" sldId="256"/>
            <ac:spMk id="75" creationId="{B6810F35-7212-4E60-BA99-21CC6CD748AB}"/>
          </ac:spMkLst>
        </pc:spChg>
        <pc:spChg chg="mod">
          <ac:chgData name="Jurjen Kranenborg" userId="0f1a5ec6a967f9e9" providerId="LiveId" clId="{8F2FC29B-F174-4282-BB6C-D8A969204042}" dt="2020-12-27T22:18:34.674" v="181"/>
          <ac:spMkLst>
            <pc:docMk/>
            <pc:sldMk cId="476440058" sldId="256"/>
            <ac:spMk id="76" creationId="{2A099BB5-F458-442B-B3BE-5D4A1AB8B6EF}"/>
          </ac:spMkLst>
        </pc:spChg>
        <pc:spChg chg="mod">
          <ac:chgData name="Jurjen Kranenborg" userId="0f1a5ec6a967f9e9" providerId="LiveId" clId="{8F2FC29B-F174-4282-BB6C-D8A969204042}" dt="2020-12-27T22:18:34.674" v="181"/>
          <ac:spMkLst>
            <pc:docMk/>
            <pc:sldMk cId="476440058" sldId="256"/>
            <ac:spMk id="77" creationId="{47AF5D9C-E80C-4415-AD31-1CDE0B39C677}"/>
          </ac:spMkLst>
        </pc:spChg>
        <pc:spChg chg="mod">
          <ac:chgData name="Jurjen Kranenborg" userId="0f1a5ec6a967f9e9" providerId="LiveId" clId="{8F2FC29B-F174-4282-BB6C-D8A969204042}" dt="2020-12-27T22:18:34.674" v="181"/>
          <ac:spMkLst>
            <pc:docMk/>
            <pc:sldMk cId="476440058" sldId="256"/>
            <ac:spMk id="78" creationId="{22F797F3-862B-4CC0-AD9F-1B40BC04E631}"/>
          </ac:spMkLst>
        </pc:spChg>
        <pc:spChg chg="mod">
          <ac:chgData name="Jurjen Kranenborg" userId="0f1a5ec6a967f9e9" providerId="LiveId" clId="{8F2FC29B-F174-4282-BB6C-D8A969204042}" dt="2020-12-27T22:18:34.674" v="181"/>
          <ac:spMkLst>
            <pc:docMk/>
            <pc:sldMk cId="476440058" sldId="256"/>
            <ac:spMk id="79" creationId="{F96A24AB-751C-49A0-80C7-A5B5F1295968}"/>
          </ac:spMkLst>
        </pc:spChg>
        <pc:spChg chg="mod">
          <ac:chgData name="Jurjen Kranenborg" userId="0f1a5ec6a967f9e9" providerId="LiveId" clId="{8F2FC29B-F174-4282-BB6C-D8A969204042}" dt="2020-12-27T22:18:34.674" v="181"/>
          <ac:spMkLst>
            <pc:docMk/>
            <pc:sldMk cId="476440058" sldId="256"/>
            <ac:spMk id="80" creationId="{5B5A3ED3-7501-44A2-96EB-F5B1B8A42B87}"/>
          </ac:spMkLst>
        </pc:spChg>
        <pc:spChg chg="mod">
          <ac:chgData name="Jurjen Kranenborg" userId="0f1a5ec6a967f9e9" providerId="LiveId" clId="{8F2FC29B-F174-4282-BB6C-D8A969204042}" dt="2020-12-27T22:18:34.674" v="181"/>
          <ac:spMkLst>
            <pc:docMk/>
            <pc:sldMk cId="476440058" sldId="256"/>
            <ac:spMk id="81" creationId="{EC4A9B2B-E6D2-4502-978C-60114951DE39}"/>
          </ac:spMkLst>
        </pc:spChg>
        <pc:spChg chg="mod">
          <ac:chgData name="Jurjen Kranenborg" userId="0f1a5ec6a967f9e9" providerId="LiveId" clId="{8F2FC29B-F174-4282-BB6C-D8A969204042}" dt="2020-12-27T22:18:34.674" v="181"/>
          <ac:spMkLst>
            <pc:docMk/>
            <pc:sldMk cId="476440058" sldId="256"/>
            <ac:spMk id="82" creationId="{5AAA89DB-8B3C-4D50-85D0-27D2685C2F6A}"/>
          </ac:spMkLst>
        </pc:spChg>
        <pc:spChg chg="mod">
          <ac:chgData name="Jurjen Kranenborg" userId="0f1a5ec6a967f9e9" providerId="LiveId" clId="{8F2FC29B-F174-4282-BB6C-D8A969204042}" dt="2020-12-27T22:19:30.696" v="189"/>
          <ac:spMkLst>
            <pc:docMk/>
            <pc:sldMk cId="476440058" sldId="256"/>
            <ac:spMk id="94" creationId="{8CA754FD-E60F-4096-855E-F61DA3286A61}"/>
          </ac:spMkLst>
        </pc:spChg>
        <pc:spChg chg="mod">
          <ac:chgData name="Jurjen Kranenborg" userId="0f1a5ec6a967f9e9" providerId="LiveId" clId="{8F2FC29B-F174-4282-BB6C-D8A969204042}" dt="2020-12-27T22:19:30.696" v="189"/>
          <ac:spMkLst>
            <pc:docMk/>
            <pc:sldMk cId="476440058" sldId="256"/>
            <ac:spMk id="95" creationId="{51237EDD-C279-461B-844F-02061D91A352}"/>
          </ac:spMkLst>
        </pc:spChg>
        <pc:spChg chg="mod">
          <ac:chgData name="Jurjen Kranenborg" userId="0f1a5ec6a967f9e9" providerId="LiveId" clId="{8F2FC29B-F174-4282-BB6C-D8A969204042}" dt="2020-12-27T22:19:30.696" v="189"/>
          <ac:spMkLst>
            <pc:docMk/>
            <pc:sldMk cId="476440058" sldId="256"/>
            <ac:spMk id="96" creationId="{45FA750F-2561-480D-8F11-EFA84DDF8433}"/>
          </ac:spMkLst>
        </pc:spChg>
        <pc:spChg chg="mod">
          <ac:chgData name="Jurjen Kranenborg" userId="0f1a5ec6a967f9e9" providerId="LiveId" clId="{8F2FC29B-F174-4282-BB6C-D8A969204042}" dt="2020-12-27T22:19:30.696" v="189"/>
          <ac:spMkLst>
            <pc:docMk/>
            <pc:sldMk cId="476440058" sldId="256"/>
            <ac:spMk id="97" creationId="{12C1083A-C9ED-4CF7-8CD9-CD5C71E25991}"/>
          </ac:spMkLst>
        </pc:spChg>
        <pc:spChg chg="mod">
          <ac:chgData name="Jurjen Kranenborg" userId="0f1a5ec6a967f9e9" providerId="LiveId" clId="{8F2FC29B-F174-4282-BB6C-D8A969204042}" dt="2020-12-27T22:19:30.696" v="189"/>
          <ac:spMkLst>
            <pc:docMk/>
            <pc:sldMk cId="476440058" sldId="256"/>
            <ac:spMk id="98" creationId="{CD512627-7959-49DD-82C8-944CB01EC79D}"/>
          </ac:spMkLst>
        </pc:spChg>
        <pc:spChg chg="mod">
          <ac:chgData name="Jurjen Kranenborg" userId="0f1a5ec6a967f9e9" providerId="LiveId" clId="{8F2FC29B-F174-4282-BB6C-D8A969204042}" dt="2020-12-27T22:19:30.696" v="189"/>
          <ac:spMkLst>
            <pc:docMk/>
            <pc:sldMk cId="476440058" sldId="256"/>
            <ac:spMk id="99" creationId="{5512FD4B-47BB-4F26-8156-0066EFDB054F}"/>
          </ac:spMkLst>
        </pc:spChg>
        <pc:spChg chg="mod">
          <ac:chgData name="Jurjen Kranenborg" userId="0f1a5ec6a967f9e9" providerId="LiveId" clId="{8F2FC29B-F174-4282-BB6C-D8A969204042}" dt="2020-12-27T22:19:30.696" v="189"/>
          <ac:spMkLst>
            <pc:docMk/>
            <pc:sldMk cId="476440058" sldId="256"/>
            <ac:spMk id="100" creationId="{FFE44487-DA7D-4AC2-9552-D188B2035D74}"/>
          </ac:spMkLst>
        </pc:spChg>
        <pc:spChg chg="mod">
          <ac:chgData name="Jurjen Kranenborg" userId="0f1a5ec6a967f9e9" providerId="LiveId" clId="{8F2FC29B-F174-4282-BB6C-D8A969204042}" dt="2020-12-27T22:19:30.696" v="189"/>
          <ac:spMkLst>
            <pc:docMk/>
            <pc:sldMk cId="476440058" sldId="256"/>
            <ac:spMk id="101" creationId="{0B59F87B-924F-476D-B241-7F9DED973016}"/>
          </ac:spMkLst>
        </pc:spChg>
        <pc:spChg chg="mod">
          <ac:chgData name="Jurjen Kranenborg" userId="0f1a5ec6a967f9e9" providerId="LiveId" clId="{8F2FC29B-F174-4282-BB6C-D8A969204042}" dt="2020-12-27T22:19:30.696" v="189"/>
          <ac:spMkLst>
            <pc:docMk/>
            <pc:sldMk cId="476440058" sldId="256"/>
            <ac:spMk id="102" creationId="{8DCE683F-B36F-4511-9343-EB76F2BA6AE4}"/>
          </ac:spMkLst>
        </pc:spChg>
        <pc:spChg chg="mod">
          <ac:chgData name="Jurjen Kranenborg" userId="0f1a5ec6a967f9e9" providerId="LiveId" clId="{8F2FC29B-F174-4282-BB6C-D8A969204042}" dt="2020-12-27T22:19:30.696" v="189"/>
          <ac:spMkLst>
            <pc:docMk/>
            <pc:sldMk cId="476440058" sldId="256"/>
            <ac:spMk id="103" creationId="{A4819E2D-81FD-4A37-9267-DC08E8411F5D}"/>
          </ac:spMkLst>
        </pc:spChg>
        <pc:spChg chg="mod">
          <ac:chgData name="Jurjen Kranenborg" userId="0f1a5ec6a967f9e9" providerId="LiveId" clId="{8F2FC29B-F174-4282-BB6C-D8A969204042}" dt="2020-12-27T22:19:30.696" v="189"/>
          <ac:spMkLst>
            <pc:docMk/>
            <pc:sldMk cId="476440058" sldId="256"/>
            <ac:spMk id="104" creationId="{00216096-1390-445E-9F2E-6135662ACBC2}"/>
          </ac:spMkLst>
        </pc:spChg>
        <pc:spChg chg="mod">
          <ac:chgData name="Jurjen Kranenborg" userId="0f1a5ec6a967f9e9" providerId="LiveId" clId="{8F2FC29B-F174-4282-BB6C-D8A969204042}" dt="2020-12-27T22:19:30.696" v="189"/>
          <ac:spMkLst>
            <pc:docMk/>
            <pc:sldMk cId="476440058" sldId="256"/>
            <ac:spMk id="105" creationId="{E9D4EE53-4778-4827-8815-84481E171F39}"/>
          </ac:spMkLst>
        </pc:spChg>
        <pc:spChg chg="mod">
          <ac:chgData name="Jurjen Kranenborg" userId="0f1a5ec6a967f9e9" providerId="LiveId" clId="{8F2FC29B-F174-4282-BB6C-D8A969204042}" dt="2020-12-27T22:19:30.696" v="189"/>
          <ac:spMkLst>
            <pc:docMk/>
            <pc:sldMk cId="476440058" sldId="256"/>
            <ac:spMk id="106" creationId="{73A2420B-7208-4103-8C43-E010D85E63BD}"/>
          </ac:spMkLst>
        </pc:spChg>
        <pc:spChg chg="mod">
          <ac:chgData name="Jurjen Kranenborg" userId="0f1a5ec6a967f9e9" providerId="LiveId" clId="{8F2FC29B-F174-4282-BB6C-D8A969204042}" dt="2020-12-27T22:19:30.696" v="189"/>
          <ac:spMkLst>
            <pc:docMk/>
            <pc:sldMk cId="476440058" sldId="256"/>
            <ac:spMk id="107" creationId="{1FCC7C31-9B34-47FD-99A4-D751C14DD4E5}"/>
          </ac:spMkLst>
        </pc:spChg>
        <pc:spChg chg="mod">
          <ac:chgData name="Jurjen Kranenborg" userId="0f1a5ec6a967f9e9" providerId="LiveId" clId="{8F2FC29B-F174-4282-BB6C-D8A969204042}" dt="2020-12-27T22:19:30.696" v="189"/>
          <ac:spMkLst>
            <pc:docMk/>
            <pc:sldMk cId="476440058" sldId="256"/>
            <ac:spMk id="108" creationId="{2096E5DF-A9E1-4E12-9D7D-74676BB39290}"/>
          </ac:spMkLst>
        </pc:spChg>
        <pc:spChg chg="mod">
          <ac:chgData name="Jurjen Kranenborg" userId="0f1a5ec6a967f9e9" providerId="LiveId" clId="{8F2FC29B-F174-4282-BB6C-D8A969204042}" dt="2020-12-27T22:19:30.696" v="189"/>
          <ac:spMkLst>
            <pc:docMk/>
            <pc:sldMk cId="476440058" sldId="256"/>
            <ac:spMk id="109" creationId="{866973B9-8A70-4BCF-9669-04BF54A1F0DF}"/>
          </ac:spMkLst>
        </pc:spChg>
        <pc:spChg chg="mod">
          <ac:chgData name="Jurjen Kranenborg" userId="0f1a5ec6a967f9e9" providerId="LiveId" clId="{8F2FC29B-F174-4282-BB6C-D8A969204042}" dt="2020-12-27T22:22:48.865" v="191"/>
          <ac:spMkLst>
            <pc:docMk/>
            <pc:sldMk cId="476440058" sldId="256"/>
            <ac:spMk id="121" creationId="{BD9D2002-E5E8-4735-9B90-6E4F29C39B91}"/>
          </ac:spMkLst>
        </pc:spChg>
        <pc:spChg chg="mod">
          <ac:chgData name="Jurjen Kranenborg" userId="0f1a5ec6a967f9e9" providerId="LiveId" clId="{8F2FC29B-F174-4282-BB6C-D8A969204042}" dt="2020-12-27T22:22:48.865" v="191"/>
          <ac:spMkLst>
            <pc:docMk/>
            <pc:sldMk cId="476440058" sldId="256"/>
            <ac:spMk id="122" creationId="{A7F64DE1-CA28-4219-9F72-6ADE44155695}"/>
          </ac:spMkLst>
        </pc:spChg>
        <pc:spChg chg="mod">
          <ac:chgData name="Jurjen Kranenborg" userId="0f1a5ec6a967f9e9" providerId="LiveId" clId="{8F2FC29B-F174-4282-BB6C-D8A969204042}" dt="2020-12-27T22:22:48.865" v="191"/>
          <ac:spMkLst>
            <pc:docMk/>
            <pc:sldMk cId="476440058" sldId="256"/>
            <ac:spMk id="123" creationId="{4AE7B6A2-DABC-4DD7-B00D-F9CCCDC60B39}"/>
          </ac:spMkLst>
        </pc:spChg>
        <pc:spChg chg="mod">
          <ac:chgData name="Jurjen Kranenborg" userId="0f1a5ec6a967f9e9" providerId="LiveId" clId="{8F2FC29B-F174-4282-BB6C-D8A969204042}" dt="2020-12-27T22:22:48.865" v="191"/>
          <ac:spMkLst>
            <pc:docMk/>
            <pc:sldMk cId="476440058" sldId="256"/>
            <ac:spMk id="124" creationId="{208D476F-CFE2-4035-BA57-CFC3DEC0DC20}"/>
          </ac:spMkLst>
        </pc:spChg>
        <pc:spChg chg="mod">
          <ac:chgData name="Jurjen Kranenborg" userId="0f1a5ec6a967f9e9" providerId="LiveId" clId="{8F2FC29B-F174-4282-BB6C-D8A969204042}" dt="2020-12-27T22:22:48.865" v="191"/>
          <ac:spMkLst>
            <pc:docMk/>
            <pc:sldMk cId="476440058" sldId="256"/>
            <ac:spMk id="125" creationId="{12D66E35-418F-4647-9B8B-1E107858FE2A}"/>
          </ac:spMkLst>
        </pc:spChg>
        <pc:spChg chg="mod">
          <ac:chgData name="Jurjen Kranenborg" userId="0f1a5ec6a967f9e9" providerId="LiveId" clId="{8F2FC29B-F174-4282-BB6C-D8A969204042}" dt="2020-12-27T22:22:48.865" v="191"/>
          <ac:spMkLst>
            <pc:docMk/>
            <pc:sldMk cId="476440058" sldId="256"/>
            <ac:spMk id="126" creationId="{D7C6B7D5-2D7B-4232-AE3E-6334E9986935}"/>
          </ac:spMkLst>
        </pc:spChg>
        <pc:spChg chg="mod">
          <ac:chgData name="Jurjen Kranenborg" userId="0f1a5ec6a967f9e9" providerId="LiveId" clId="{8F2FC29B-F174-4282-BB6C-D8A969204042}" dt="2020-12-27T22:22:48.865" v="191"/>
          <ac:spMkLst>
            <pc:docMk/>
            <pc:sldMk cId="476440058" sldId="256"/>
            <ac:spMk id="127" creationId="{D6FB1A77-24AB-4979-96B3-45650A4965E2}"/>
          </ac:spMkLst>
        </pc:spChg>
        <pc:spChg chg="mod">
          <ac:chgData name="Jurjen Kranenborg" userId="0f1a5ec6a967f9e9" providerId="LiveId" clId="{8F2FC29B-F174-4282-BB6C-D8A969204042}" dt="2020-12-27T22:22:48.865" v="191"/>
          <ac:spMkLst>
            <pc:docMk/>
            <pc:sldMk cId="476440058" sldId="256"/>
            <ac:spMk id="128" creationId="{FF7433D3-D034-4211-98C2-60A0E1986468}"/>
          </ac:spMkLst>
        </pc:spChg>
        <pc:spChg chg="mod">
          <ac:chgData name="Jurjen Kranenborg" userId="0f1a5ec6a967f9e9" providerId="LiveId" clId="{8F2FC29B-F174-4282-BB6C-D8A969204042}" dt="2020-12-27T22:22:48.865" v="191"/>
          <ac:spMkLst>
            <pc:docMk/>
            <pc:sldMk cId="476440058" sldId="256"/>
            <ac:spMk id="129" creationId="{629B632B-FCF2-45B7-9B91-3D98217A925B}"/>
          </ac:spMkLst>
        </pc:spChg>
        <pc:spChg chg="mod">
          <ac:chgData name="Jurjen Kranenborg" userId="0f1a5ec6a967f9e9" providerId="LiveId" clId="{8F2FC29B-F174-4282-BB6C-D8A969204042}" dt="2020-12-27T22:22:48.865" v="191"/>
          <ac:spMkLst>
            <pc:docMk/>
            <pc:sldMk cId="476440058" sldId="256"/>
            <ac:spMk id="130" creationId="{E1D1F50E-AD5A-4489-B2D5-B30B9DB6CE79}"/>
          </ac:spMkLst>
        </pc:spChg>
        <pc:spChg chg="mod">
          <ac:chgData name="Jurjen Kranenborg" userId="0f1a5ec6a967f9e9" providerId="LiveId" clId="{8F2FC29B-F174-4282-BB6C-D8A969204042}" dt="2020-12-27T22:22:48.865" v="191"/>
          <ac:spMkLst>
            <pc:docMk/>
            <pc:sldMk cId="476440058" sldId="256"/>
            <ac:spMk id="131" creationId="{81C1364C-FD56-4321-A20C-2D080739F96A}"/>
          </ac:spMkLst>
        </pc:spChg>
        <pc:spChg chg="mod">
          <ac:chgData name="Jurjen Kranenborg" userId="0f1a5ec6a967f9e9" providerId="LiveId" clId="{8F2FC29B-F174-4282-BB6C-D8A969204042}" dt="2020-12-27T22:22:48.865" v="191"/>
          <ac:spMkLst>
            <pc:docMk/>
            <pc:sldMk cId="476440058" sldId="256"/>
            <ac:spMk id="132" creationId="{24418929-4CDA-4A50-B5B2-6FB114848958}"/>
          </ac:spMkLst>
        </pc:spChg>
        <pc:spChg chg="mod">
          <ac:chgData name="Jurjen Kranenborg" userId="0f1a5ec6a967f9e9" providerId="LiveId" clId="{8F2FC29B-F174-4282-BB6C-D8A969204042}" dt="2020-12-27T22:22:48.865" v="191"/>
          <ac:spMkLst>
            <pc:docMk/>
            <pc:sldMk cId="476440058" sldId="256"/>
            <ac:spMk id="133" creationId="{61D7FE75-6595-41DF-8F85-DD9AB89419B4}"/>
          </ac:spMkLst>
        </pc:spChg>
        <pc:spChg chg="mod">
          <ac:chgData name="Jurjen Kranenborg" userId="0f1a5ec6a967f9e9" providerId="LiveId" clId="{8F2FC29B-F174-4282-BB6C-D8A969204042}" dt="2020-12-27T22:22:48.865" v="191"/>
          <ac:spMkLst>
            <pc:docMk/>
            <pc:sldMk cId="476440058" sldId="256"/>
            <ac:spMk id="134" creationId="{590724A8-9B23-4775-817F-D26C9AC7E60A}"/>
          </ac:spMkLst>
        </pc:spChg>
        <pc:spChg chg="mod">
          <ac:chgData name="Jurjen Kranenborg" userId="0f1a5ec6a967f9e9" providerId="LiveId" clId="{8F2FC29B-F174-4282-BB6C-D8A969204042}" dt="2020-12-27T22:22:48.865" v="191"/>
          <ac:spMkLst>
            <pc:docMk/>
            <pc:sldMk cId="476440058" sldId="256"/>
            <ac:spMk id="135" creationId="{E7C2AA93-543B-49C7-85B1-E631E0C2E049}"/>
          </ac:spMkLst>
        </pc:spChg>
        <pc:spChg chg="mod">
          <ac:chgData name="Jurjen Kranenborg" userId="0f1a5ec6a967f9e9" providerId="LiveId" clId="{8F2FC29B-F174-4282-BB6C-D8A969204042}" dt="2020-12-27T22:22:48.865" v="191"/>
          <ac:spMkLst>
            <pc:docMk/>
            <pc:sldMk cId="476440058" sldId="256"/>
            <ac:spMk id="136" creationId="{4F2CE5B2-56B4-4729-998A-1514AAF07B5F}"/>
          </ac:spMkLst>
        </pc:spChg>
        <pc:spChg chg="mod">
          <ac:chgData name="Jurjen Kranenborg" userId="0f1a5ec6a967f9e9" providerId="LiveId" clId="{8F2FC29B-F174-4282-BB6C-D8A969204042}" dt="2020-12-27T22:23:40.931" v="197"/>
          <ac:spMkLst>
            <pc:docMk/>
            <pc:sldMk cId="476440058" sldId="256"/>
            <ac:spMk id="148" creationId="{6D3C756E-ED3D-4D13-A328-DA5E06EB1F37}"/>
          </ac:spMkLst>
        </pc:spChg>
        <pc:spChg chg="mod">
          <ac:chgData name="Jurjen Kranenborg" userId="0f1a5ec6a967f9e9" providerId="LiveId" clId="{8F2FC29B-F174-4282-BB6C-D8A969204042}" dt="2020-12-27T22:23:40.931" v="197"/>
          <ac:spMkLst>
            <pc:docMk/>
            <pc:sldMk cId="476440058" sldId="256"/>
            <ac:spMk id="149" creationId="{B708B6C2-675C-487F-B9D8-043A9DC731D3}"/>
          </ac:spMkLst>
        </pc:spChg>
        <pc:spChg chg="mod">
          <ac:chgData name="Jurjen Kranenborg" userId="0f1a5ec6a967f9e9" providerId="LiveId" clId="{8F2FC29B-F174-4282-BB6C-D8A969204042}" dt="2020-12-27T22:23:40.931" v="197"/>
          <ac:spMkLst>
            <pc:docMk/>
            <pc:sldMk cId="476440058" sldId="256"/>
            <ac:spMk id="150" creationId="{A48F42B8-960C-4E05-AC99-733A7C5DA117}"/>
          </ac:spMkLst>
        </pc:spChg>
        <pc:spChg chg="mod">
          <ac:chgData name="Jurjen Kranenborg" userId="0f1a5ec6a967f9e9" providerId="LiveId" clId="{8F2FC29B-F174-4282-BB6C-D8A969204042}" dt="2020-12-27T22:23:40.931" v="197"/>
          <ac:spMkLst>
            <pc:docMk/>
            <pc:sldMk cId="476440058" sldId="256"/>
            <ac:spMk id="151" creationId="{158EE0B6-1FF4-49CF-BB84-0ACA494C7F4E}"/>
          </ac:spMkLst>
        </pc:spChg>
        <pc:spChg chg="mod">
          <ac:chgData name="Jurjen Kranenborg" userId="0f1a5ec6a967f9e9" providerId="LiveId" clId="{8F2FC29B-F174-4282-BB6C-D8A969204042}" dt="2020-12-27T22:23:40.931" v="197"/>
          <ac:spMkLst>
            <pc:docMk/>
            <pc:sldMk cId="476440058" sldId="256"/>
            <ac:spMk id="152" creationId="{C20207AB-BBB6-4C87-BE82-E2152CFE47B3}"/>
          </ac:spMkLst>
        </pc:spChg>
        <pc:spChg chg="mod">
          <ac:chgData name="Jurjen Kranenborg" userId="0f1a5ec6a967f9e9" providerId="LiveId" clId="{8F2FC29B-F174-4282-BB6C-D8A969204042}" dt="2020-12-27T22:23:40.931" v="197"/>
          <ac:spMkLst>
            <pc:docMk/>
            <pc:sldMk cId="476440058" sldId="256"/>
            <ac:spMk id="153" creationId="{E8E5FE30-381A-4AFE-A4B1-445ABFEE4520}"/>
          </ac:spMkLst>
        </pc:spChg>
        <pc:spChg chg="mod">
          <ac:chgData name="Jurjen Kranenborg" userId="0f1a5ec6a967f9e9" providerId="LiveId" clId="{8F2FC29B-F174-4282-BB6C-D8A969204042}" dt="2020-12-27T22:23:40.931" v="197"/>
          <ac:spMkLst>
            <pc:docMk/>
            <pc:sldMk cId="476440058" sldId="256"/>
            <ac:spMk id="154" creationId="{80ACBB48-F2BF-48BD-B086-6A386458C033}"/>
          </ac:spMkLst>
        </pc:spChg>
        <pc:spChg chg="mod">
          <ac:chgData name="Jurjen Kranenborg" userId="0f1a5ec6a967f9e9" providerId="LiveId" clId="{8F2FC29B-F174-4282-BB6C-D8A969204042}" dt="2020-12-27T22:23:40.931" v="197"/>
          <ac:spMkLst>
            <pc:docMk/>
            <pc:sldMk cId="476440058" sldId="256"/>
            <ac:spMk id="155" creationId="{E5143C20-14DB-46E0-A282-D5CB5BA1ACAE}"/>
          </ac:spMkLst>
        </pc:spChg>
        <pc:spChg chg="mod">
          <ac:chgData name="Jurjen Kranenborg" userId="0f1a5ec6a967f9e9" providerId="LiveId" clId="{8F2FC29B-F174-4282-BB6C-D8A969204042}" dt="2020-12-27T22:23:40.931" v="197"/>
          <ac:spMkLst>
            <pc:docMk/>
            <pc:sldMk cId="476440058" sldId="256"/>
            <ac:spMk id="156" creationId="{8BF4C387-5A23-4A1B-9843-96A3130B1BE4}"/>
          </ac:spMkLst>
        </pc:spChg>
        <pc:spChg chg="mod">
          <ac:chgData name="Jurjen Kranenborg" userId="0f1a5ec6a967f9e9" providerId="LiveId" clId="{8F2FC29B-F174-4282-BB6C-D8A969204042}" dt="2020-12-27T22:23:40.931" v="197"/>
          <ac:spMkLst>
            <pc:docMk/>
            <pc:sldMk cId="476440058" sldId="256"/>
            <ac:spMk id="157" creationId="{834FC70C-0AFC-4876-9DC0-EFF10CBD3885}"/>
          </ac:spMkLst>
        </pc:spChg>
        <pc:spChg chg="mod">
          <ac:chgData name="Jurjen Kranenborg" userId="0f1a5ec6a967f9e9" providerId="LiveId" clId="{8F2FC29B-F174-4282-BB6C-D8A969204042}" dt="2020-12-27T22:23:40.931" v="197"/>
          <ac:spMkLst>
            <pc:docMk/>
            <pc:sldMk cId="476440058" sldId="256"/>
            <ac:spMk id="158" creationId="{5A1F6B62-971A-46E0-ACF2-8F9A3AB83E5D}"/>
          </ac:spMkLst>
        </pc:spChg>
        <pc:spChg chg="mod">
          <ac:chgData name="Jurjen Kranenborg" userId="0f1a5ec6a967f9e9" providerId="LiveId" clId="{8F2FC29B-F174-4282-BB6C-D8A969204042}" dt="2020-12-27T22:23:40.931" v="197"/>
          <ac:spMkLst>
            <pc:docMk/>
            <pc:sldMk cId="476440058" sldId="256"/>
            <ac:spMk id="159" creationId="{3C17FEC8-1B23-4475-9CB0-0F21250F006E}"/>
          </ac:spMkLst>
        </pc:spChg>
        <pc:spChg chg="mod">
          <ac:chgData name="Jurjen Kranenborg" userId="0f1a5ec6a967f9e9" providerId="LiveId" clId="{8F2FC29B-F174-4282-BB6C-D8A969204042}" dt="2020-12-27T22:23:40.931" v="197"/>
          <ac:spMkLst>
            <pc:docMk/>
            <pc:sldMk cId="476440058" sldId="256"/>
            <ac:spMk id="160" creationId="{87B14CC6-F38E-45B9-9136-B7A0FAA6BB6E}"/>
          </ac:spMkLst>
        </pc:spChg>
        <pc:spChg chg="mod">
          <ac:chgData name="Jurjen Kranenborg" userId="0f1a5ec6a967f9e9" providerId="LiveId" clId="{8F2FC29B-F174-4282-BB6C-D8A969204042}" dt="2020-12-27T22:23:40.931" v="197"/>
          <ac:spMkLst>
            <pc:docMk/>
            <pc:sldMk cId="476440058" sldId="256"/>
            <ac:spMk id="161" creationId="{54E73B90-942A-4135-B6FE-C91D88E0FB2C}"/>
          </ac:spMkLst>
        </pc:spChg>
        <pc:spChg chg="mod">
          <ac:chgData name="Jurjen Kranenborg" userId="0f1a5ec6a967f9e9" providerId="LiveId" clId="{8F2FC29B-F174-4282-BB6C-D8A969204042}" dt="2020-12-27T22:23:40.931" v="197"/>
          <ac:spMkLst>
            <pc:docMk/>
            <pc:sldMk cId="476440058" sldId="256"/>
            <ac:spMk id="162" creationId="{21F4158C-C26D-4462-BF34-EEF9CF0807E7}"/>
          </ac:spMkLst>
        </pc:spChg>
        <pc:spChg chg="mod">
          <ac:chgData name="Jurjen Kranenborg" userId="0f1a5ec6a967f9e9" providerId="LiveId" clId="{8F2FC29B-F174-4282-BB6C-D8A969204042}" dt="2020-12-27T22:23:40.931" v="197"/>
          <ac:spMkLst>
            <pc:docMk/>
            <pc:sldMk cId="476440058" sldId="256"/>
            <ac:spMk id="163" creationId="{38FD07C4-E04D-40C4-B3AE-422F5D480105}"/>
          </ac:spMkLst>
        </pc:spChg>
        <pc:spChg chg="del mod">
          <ac:chgData name="Jurjen Kranenborg" userId="0f1a5ec6a967f9e9" providerId="LiveId" clId="{8F2FC29B-F174-4282-BB6C-D8A969204042}" dt="2020-12-28T15:53:44.058" v="431" actId="21"/>
          <ac:spMkLst>
            <pc:docMk/>
            <pc:sldMk cId="476440058" sldId="256"/>
            <ac:spMk id="175" creationId="{73C7A681-106A-4967-B8B4-A98B280A414D}"/>
          </ac:spMkLst>
        </pc:spChg>
        <pc:spChg chg="mod">
          <ac:chgData name="Jurjen Kranenborg" userId="0f1a5ec6a967f9e9" providerId="LiveId" clId="{8F2FC29B-F174-4282-BB6C-D8A969204042}" dt="2020-12-27T23:09:23.870" v="209"/>
          <ac:spMkLst>
            <pc:docMk/>
            <pc:sldMk cId="476440058" sldId="256"/>
            <ac:spMk id="176" creationId="{C7BCE097-DB72-40B5-A82A-A7C9E4D792B8}"/>
          </ac:spMkLst>
        </pc:spChg>
        <pc:spChg chg="mod">
          <ac:chgData name="Jurjen Kranenborg" userId="0f1a5ec6a967f9e9" providerId="LiveId" clId="{8F2FC29B-F174-4282-BB6C-D8A969204042}" dt="2020-12-27T23:09:23.870" v="209"/>
          <ac:spMkLst>
            <pc:docMk/>
            <pc:sldMk cId="476440058" sldId="256"/>
            <ac:spMk id="177" creationId="{9138DC20-18EA-4206-AB87-0D6A9687A188}"/>
          </ac:spMkLst>
        </pc:spChg>
        <pc:spChg chg="mod">
          <ac:chgData name="Jurjen Kranenborg" userId="0f1a5ec6a967f9e9" providerId="LiveId" clId="{8F2FC29B-F174-4282-BB6C-D8A969204042}" dt="2020-12-27T23:09:23.870" v="209"/>
          <ac:spMkLst>
            <pc:docMk/>
            <pc:sldMk cId="476440058" sldId="256"/>
            <ac:spMk id="178" creationId="{6C7F5680-DC51-4F52-8976-76B28D0C55F3}"/>
          </ac:spMkLst>
        </pc:spChg>
        <pc:spChg chg="mod">
          <ac:chgData name="Jurjen Kranenborg" userId="0f1a5ec6a967f9e9" providerId="LiveId" clId="{8F2FC29B-F174-4282-BB6C-D8A969204042}" dt="2020-12-27T23:09:23.870" v="209"/>
          <ac:spMkLst>
            <pc:docMk/>
            <pc:sldMk cId="476440058" sldId="256"/>
            <ac:spMk id="179" creationId="{90B9D3F5-495A-4B10-AB96-8FA31F7F6A72}"/>
          </ac:spMkLst>
        </pc:spChg>
        <pc:spChg chg="mod">
          <ac:chgData name="Jurjen Kranenborg" userId="0f1a5ec6a967f9e9" providerId="LiveId" clId="{8F2FC29B-F174-4282-BB6C-D8A969204042}" dt="2020-12-27T23:09:23.870" v="209"/>
          <ac:spMkLst>
            <pc:docMk/>
            <pc:sldMk cId="476440058" sldId="256"/>
            <ac:spMk id="180" creationId="{E8324520-8153-4FD3-BB87-6B94E995885D}"/>
          </ac:spMkLst>
        </pc:spChg>
        <pc:spChg chg="mod">
          <ac:chgData name="Jurjen Kranenborg" userId="0f1a5ec6a967f9e9" providerId="LiveId" clId="{8F2FC29B-F174-4282-BB6C-D8A969204042}" dt="2020-12-27T23:09:23.870" v="209"/>
          <ac:spMkLst>
            <pc:docMk/>
            <pc:sldMk cId="476440058" sldId="256"/>
            <ac:spMk id="181" creationId="{6310E028-2A86-49BD-9873-F67C2334157B}"/>
          </ac:spMkLst>
        </pc:spChg>
        <pc:spChg chg="mod">
          <ac:chgData name="Jurjen Kranenborg" userId="0f1a5ec6a967f9e9" providerId="LiveId" clId="{8F2FC29B-F174-4282-BB6C-D8A969204042}" dt="2020-12-27T23:09:23.870" v="209"/>
          <ac:spMkLst>
            <pc:docMk/>
            <pc:sldMk cId="476440058" sldId="256"/>
            <ac:spMk id="182" creationId="{8F271B1D-B637-4A4F-B72D-81AF18361F04}"/>
          </ac:spMkLst>
        </pc:spChg>
        <pc:spChg chg="mod">
          <ac:chgData name="Jurjen Kranenborg" userId="0f1a5ec6a967f9e9" providerId="LiveId" clId="{8F2FC29B-F174-4282-BB6C-D8A969204042}" dt="2020-12-27T23:09:23.870" v="209"/>
          <ac:spMkLst>
            <pc:docMk/>
            <pc:sldMk cId="476440058" sldId="256"/>
            <ac:spMk id="183" creationId="{A136C3D0-FCFD-47D5-8308-695CD1F3B04A}"/>
          </ac:spMkLst>
        </pc:spChg>
        <pc:spChg chg="mod">
          <ac:chgData name="Jurjen Kranenborg" userId="0f1a5ec6a967f9e9" providerId="LiveId" clId="{8F2FC29B-F174-4282-BB6C-D8A969204042}" dt="2020-12-27T23:09:23.870" v="209"/>
          <ac:spMkLst>
            <pc:docMk/>
            <pc:sldMk cId="476440058" sldId="256"/>
            <ac:spMk id="184" creationId="{7CF4938D-610C-418B-940A-9C68165327DC}"/>
          </ac:spMkLst>
        </pc:spChg>
        <pc:spChg chg="mod">
          <ac:chgData name="Jurjen Kranenborg" userId="0f1a5ec6a967f9e9" providerId="LiveId" clId="{8F2FC29B-F174-4282-BB6C-D8A969204042}" dt="2020-12-27T23:09:23.870" v="209"/>
          <ac:spMkLst>
            <pc:docMk/>
            <pc:sldMk cId="476440058" sldId="256"/>
            <ac:spMk id="185" creationId="{80B2888F-F636-41FB-9011-69F94104D294}"/>
          </ac:spMkLst>
        </pc:spChg>
        <pc:spChg chg="mod">
          <ac:chgData name="Jurjen Kranenborg" userId="0f1a5ec6a967f9e9" providerId="LiveId" clId="{8F2FC29B-F174-4282-BB6C-D8A969204042}" dt="2020-12-27T23:09:23.870" v="209"/>
          <ac:spMkLst>
            <pc:docMk/>
            <pc:sldMk cId="476440058" sldId="256"/>
            <ac:spMk id="186" creationId="{8215681E-52BC-403C-81B7-D06BE8E863D8}"/>
          </ac:spMkLst>
        </pc:spChg>
        <pc:spChg chg="mod">
          <ac:chgData name="Jurjen Kranenborg" userId="0f1a5ec6a967f9e9" providerId="LiveId" clId="{8F2FC29B-F174-4282-BB6C-D8A969204042}" dt="2020-12-27T23:09:23.870" v="209"/>
          <ac:spMkLst>
            <pc:docMk/>
            <pc:sldMk cId="476440058" sldId="256"/>
            <ac:spMk id="187" creationId="{E76C9FDD-C9B6-461B-A099-7837ECFC91A4}"/>
          </ac:spMkLst>
        </pc:spChg>
        <pc:spChg chg="mod">
          <ac:chgData name="Jurjen Kranenborg" userId="0f1a5ec6a967f9e9" providerId="LiveId" clId="{8F2FC29B-F174-4282-BB6C-D8A969204042}" dt="2020-12-27T23:09:23.870" v="209"/>
          <ac:spMkLst>
            <pc:docMk/>
            <pc:sldMk cId="476440058" sldId="256"/>
            <ac:spMk id="188" creationId="{49FEED8B-6ED5-4283-97F5-7C475D3A5E2C}"/>
          </ac:spMkLst>
        </pc:spChg>
        <pc:spChg chg="mod">
          <ac:chgData name="Jurjen Kranenborg" userId="0f1a5ec6a967f9e9" providerId="LiveId" clId="{8F2FC29B-F174-4282-BB6C-D8A969204042}" dt="2020-12-27T23:09:23.870" v="209"/>
          <ac:spMkLst>
            <pc:docMk/>
            <pc:sldMk cId="476440058" sldId="256"/>
            <ac:spMk id="189" creationId="{0EABCF1E-91D9-4671-A388-34668E80B4D8}"/>
          </ac:spMkLst>
        </pc:spChg>
        <pc:spChg chg="mod">
          <ac:chgData name="Jurjen Kranenborg" userId="0f1a5ec6a967f9e9" providerId="LiveId" clId="{8F2FC29B-F174-4282-BB6C-D8A969204042}" dt="2020-12-27T23:09:23.870" v="209"/>
          <ac:spMkLst>
            <pc:docMk/>
            <pc:sldMk cId="476440058" sldId="256"/>
            <ac:spMk id="190" creationId="{F173922C-0582-4A3F-9D46-48AE070521C7}"/>
          </ac:spMkLst>
        </pc:spChg>
        <pc:spChg chg="del mod">
          <ac:chgData name="Jurjen Kranenborg" userId="0f1a5ec6a967f9e9" providerId="LiveId" clId="{8F2FC29B-F174-4282-BB6C-D8A969204042}" dt="2020-12-28T15:53:53.688" v="432" actId="21"/>
          <ac:spMkLst>
            <pc:docMk/>
            <pc:sldMk cId="476440058" sldId="256"/>
            <ac:spMk id="202" creationId="{06A10AC6-B722-4263-A8AE-D5B55D78E150}"/>
          </ac:spMkLst>
        </pc:spChg>
        <pc:spChg chg="mod">
          <ac:chgData name="Jurjen Kranenborg" userId="0f1a5ec6a967f9e9" providerId="LiveId" clId="{8F2FC29B-F174-4282-BB6C-D8A969204042}" dt="2020-12-27T23:09:23.870" v="209"/>
          <ac:spMkLst>
            <pc:docMk/>
            <pc:sldMk cId="476440058" sldId="256"/>
            <ac:spMk id="203" creationId="{D50A0AE2-17CC-4D6E-A9C3-94A6C8BBCF43}"/>
          </ac:spMkLst>
        </pc:spChg>
        <pc:spChg chg="mod">
          <ac:chgData name="Jurjen Kranenborg" userId="0f1a5ec6a967f9e9" providerId="LiveId" clId="{8F2FC29B-F174-4282-BB6C-D8A969204042}" dt="2020-12-27T23:09:23.870" v="209"/>
          <ac:spMkLst>
            <pc:docMk/>
            <pc:sldMk cId="476440058" sldId="256"/>
            <ac:spMk id="204" creationId="{2E93D32A-BC0C-4F3C-9D67-EDEA336BD1DB}"/>
          </ac:spMkLst>
        </pc:spChg>
        <pc:spChg chg="mod">
          <ac:chgData name="Jurjen Kranenborg" userId="0f1a5ec6a967f9e9" providerId="LiveId" clId="{8F2FC29B-F174-4282-BB6C-D8A969204042}" dt="2020-12-27T23:09:23.870" v="209"/>
          <ac:spMkLst>
            <pc:docMk/>
            <pc:sldMk cId="476440058" sldId="256"/>
            <ac:spMk id="205" creationId="{030F4D4D-6B66-4AEA-A9A7-0DBF4DB64E04}"/>
          </ac:spMkLst>
        </pc:spChg>
        <pc:spChg chg="mod">
          <ac:chgData name="Jurjen Kranenborg" userId="0f1a5ec6a967f9e9" providerId="LiveId" clId="{8F2FC29B-F174-4282-BB6C-D8A969204042}" dt="2020-12-27T23:09:23.870" v="209"/>
          <ac:spMkLst>
            <pc:docMk/>
            <pc:sldMk cId="476440058" sldId="256"/>
            <ac:spMk id="206" creationId="{3C77834F-D3EB-4A74-B17F-565F3912BA2D}"/>
          </ac:spMkLst>
        </pc:spChg>
        <pc:spChg chg="mod">
          <ac:chgData name="Jurjen Kranenborg" userId="0f1a5ec6a967f9e9" providerId="LiveId" clId="{8F2FC29B-F174-4282-BB6C-D8A969204042}" dt="2020-12-27T23:09:23.870" v="209"/>
          <ac:spMkLst>
            <pc:docMk/>
            <pc:sldMk cId="476440058" sldId="256"/>
            <ac:spMk id="207" creationId="{8C3AFAB4-3137-4841-A7B3-6FD374ECF615}"/>
          </ac:spMkLst>
        </pc:spChg>
        <pc:spChg chg="mod">
          <ac:chgData name="Jurjen Kranenborg" userId="0f1a5ec6a967f9e9" providerId="LiveId" clId="{8F2FC29B-F174-4282-BB6C-D8A969204042}" dt="2020-12-27T23:09:23.870" v="209"/>
          <ac:spMkLst>
            <pc:docMk/>
            <pc:sldMk cId="476440058" sldId="256"/>
            <ac:spMk id="208" creationId="{EE48C818-F93F-4D97-8710-FE60206843FB}"/>
          </ac:spMkLst>
        </pc:spChg>
        <pc:spChg chg="mod">
          <ac:chgData name="Jurjen Kranenborg" userId="0f1a5ec6a967f9e9" providerId="LiveId" clId="{8F2FC29B-F174-4282-BB6C-D8A969204042}" dt="2020-12-27T23:09:23.870" v="209"/>
          <ac:spMkLst>
            <pc:docMk/>
            <pc:sldMk cId="476440058" sldId="256"/>
            <ac:spMk id="209" creationId="{C4D55813-48A8-483C-B3E5-512E278E7E1A}"/>
          </ac:spMkLst>
        </pc:spChg>
        <pc:spChg chg="mod">
          <ac:chgData name="Jurjen Kranenborg" userId="0f1a5ec6a967f9e9" providerId="LiveId" clId="{8F2FC29B-F174-4282-BB6C-D8A969204042}" dt="2020-12-27T23:09:23.870" v="209"/>
          <ac:spMkLst>
            <pc:docMk/>
            <pc:sldMk cId="476440058" sldId="256"/>
            <ac:spMk id="210" creationId="{42A1A02C-1AA1-48DD-8B2C-1B461D4A8ED7}"/>
          </ac:spMkLst>
        </pc:spChg>
        <pc:spChg chg="mod">
          <ac:chgData name="Jurjen Kranenborg" userId="0f1a5ec6a967f9e9" providerId="LiveId" clId="{8F2FC29B-F174-4282-BB6C-D8A969204042}" dt="2020-12-27T23:09:23.870" v="209"/>
          <ac:spMkLst>
            <pc:docMk/>
            <pc:sldMk cId="476440058" sldId="256"/>
            <ac:spMk id="211" creationId="{DE2309F5-4C6C-4405-8E89-E9F15CC60ECA}"/>
          </ac:spMkLst>
        </pc:spChg>
        <pc:spChg chg="mod">
          <ac:chgData name="Jurjen Kranenborg" userId="0f1a5ec6a967f9e9" providerId="LiveId" clId="{8F2FC29B-F174-4282-BB6C-D8A969204042}" dt="2020-12-27T23:09:23.870" v="209"/>
          <ac:spMkLst>
            <pc:docMk/>
            <pc:sldMk cId="476440058" sldId="256"/>
            <ac:spMk id="212" creationId="{6FB79693-6B3D-4A99-8428-A87F73291C2E}"/>
          </ac:spMkLst>
        </pc:spChg>
        <pc:spChg chg="mod">
          <ac:chgData name="Jurjen Kranenborg" userId="0f1a5ec6a967f9e9" providerId="LiveId" clId="{8F2FC29B-F174-4282-BB6C-D8A969204042}" dt="2020-12-27T23:09:23.870" v="209"/>
          <ac:spMkLst>
            <pc:docMk/>
            <pc:sldMk cId="476440058" sldId="256"/>
            <ac:spMk id="213" creationId="{18081D19-4E5E-4460-B573-29EB73D16D2D}"/>
          </ac:spMkLst>
        </pc:spChg>
        <pc:spChg chg="mod">
          <ac:chgData name="Jurjen Kranenborg" userId="0f1a5ec6a967f9e9" providerId="LiveId" clId="{8F2FC29B-F174-4282-BB6C-D8A969204042}" dt="2020-12-27T23:09:23.870" v="209"/>
          <ac:spMkLst>
            <pc:docMk/>
            <pc:sldMk cId="476440058" sldId="256"/>
            <ac:spMk id="214" creationId="{5B33642D-1DC7-4A59-8031-5C00598085C4}"/>
          </ac:spMkLst>
        </pc:spChg>
        <pc:spChg chg="mod">
          <ac:chgData name="Jurjen Kranenborg" userId="0f1a5ec6a967f9e9" providerId="LiveId" clId="{8F2FC29B-F174-4282-BB6C-D8A969204042}" dt="2020-12-27T23:09:23.870" v="209"/>
          <ac:spMkLst>
            <pc:docMk/>
            <pc:sldMk cId="476440058" sldId="256"/>
            <ac:spMk id="215" creationId="{867D47CF-9C20-42F2-9D3C-583C2225FD8D}"/>
          </ac:spMkLst>
        </pc:spChg>
        <pc:spChg chg="mod">
          <ac:chgData name="Jurjen Kranenborg" userId="0f1a5ec6a967f9e9" providerId="LiveId" clId="{8F2FC29B-F174-4282-BB6C-D8A969204042}" dt="2020-12-27T23:09:23.870" v="209"/>
          <ac:spMkLst>
            <pc:docMk/>
            <pc:sldMk cId="476440058" sldId="256"/>
            <ac:spMk id="216" creationId="{B9459049-2212-4157-863E-8AD01EA9A7B9}"/>
          </ac:spMkLst>
        </pc:spChg>
        <pc:spChg chg="mod">
          <ac:chgData name="Jurjen Kranenborg" userId="0f1a5ec6a967f9e9" providerId="LiveId" clId="{8F2FC29B-F174-4282-BB6C-D8A969204042}" dt="2020-12-27T23:09:23.870" v="209"/>
          <ac:spMkLst>
            <pc:docMk/>
            <pc:sldMk cId="476440058" sldId="256"/>
            <ac:spMk id="217" creationId="{41B54A10-9500-4141-B19B-EEFB0BF78DF9}"/>
          </ac:spMkLst>
        </pc:spChg>
        <pc:spChg chg="mod">
          <ac:chgData name="Jurjen Kranenborg" userId="0f1a5ec6a967f9e9" providerId="LiveId" clId="{8F2FC29B-F174-4282-BB6C-D8A969204042}" dt="2020-12-28T01:11:03.441" v="392"/>
          <ac:spMkLst>
            <pc:docMk/>
            <pc:sldMk cId="476440058" sldId="256"/>
            <ac:spMk id="231" creationId="{681BEFA9-1556-405C-AEFE-DECA582C3628}"/>
          </ac:spMkLst>
        </pc:spChg>
        <pc:spChg chg="mod">
          <ac:chgData name="Jurjen Kranenborg" userId="0f1a5ec6a967f9e9" providerId="LiveId" clId="{8F2FC29B-F174-4282-BB6C-D8A969204042}" dt="2020-12-28T01:11:03.441" v="392"/>
          <ac:spMkLst>
            <pc:docMk/>
            <pc:sldMk cId="476440058" sldId="256"/>
            <ac:spMk id="232" creationId="{8FA60F72-0D83-4EB4-B749-183AAB759A65}"/>
          </ac:spMkLst>
        </pc:spChg>
        <pc:spChg chg="mod">
          <ac:chgData name="Jurjen Kranenborg" userId="0f1a5ec6a967f9e9" providerId="LiveId" clId="{8F2FC29B-F174-4282-BB6C-D8A969204042}" dt="2020-12-28T01:11:03.441" v="392"/>
          <ac:spMkLst>
            <pc:docMk/>
            <pc:sldMk cId="476440058" sldId="256"/>
            <ac:spMk id="233" creationId="{24DE57D5-4255-4EAD-8373-BAA5FF8FE112}"/>
          </ac:spMkLst>
        </pc:spChg>
        <pc:spChg chg="mod">
          <ac:chgData name="Jurjen Kranenborg" userId="0f1a5ec6a967f9e9" providerId="LiveId" clId="{8F2FC29B-F174-4282-BB6C-D8A969204042}" dt="2020-12-28T01:11:03.441" v="392"/>
          <ac:spMkLst>
            <pc:docMk/>
            <pc:sldMk cId="476440058" sldId="256"/>
            <ac:spMk id="234" creationId="{3D17E8EC-43A7-4C3A-8AFA-17C7B8125C5A}"/>
          </ac:spMkLst>
        </pc:spChg>
        <pc:spChg chg="mod">
          <ac:chgData name="Jurjen Kranenborg" userId="0f1a5ec6a967f9e9" providerId="LiveId" clId="{8F2FC29B-F174-4282-BB6C-D8A969204042}" dt="2020-12-28T01:11:03.441" v="392"/>
          <ac:spMkLst>
            <pc:docMk/>
            <pc:sldMk cId="476440058" sldId="256"/>
            <ac:spMk id="235" creationId="{652136B2-8431-44A7-B274-B2EF89850F32}"/>
          </ac:spMkLst>
        </pc:spChg>
        <pc:spChg chg="mod">
          <ac:chgData name="Jurjen Kranenborg" userId="0f1a5ec6a967f9e9" providerId="LiveId" clId="{8F2FC29B-F174-4282-BB6C-D8A969204042}" dt="2020-12-28T01:11:03.441" v="392"/>
          <ac:spMkLst>
            <pc:docMk/>
            <pc:sldMk cId="476440058" sldId="256"/>
            <ac:spMk id="236" creationId="{68735090-A0BC-4857-8CDD-965D7A60E2C5}"/>
          </ac:spMkLst>
        </pc:spChg>
        <pc:spChg chg="mod">
          <ac:chgData name="Jurjen Kranenborg" userId="0f1a5ec6a967f9e9" providerId="LiveId" clId="{8F2FC29B-F174-4282-BB6C-D8A969204042}" dt="2020-12-28T01:11:03.441" v="392"/>
          <ac:spMkLst>
            <pc:docMk/>
            <pc:sldMk cId="476440058" sldId="256"/>
            <ac:spMk id="237" creationId="{7E33C15F-359B-442D-B4A3-71CD76E48E69}"/>
          </ac:spMkLst>
        </pc:spChg>
        <pc:spChg chg="mod">
          <ac:chgData name="Jurjen Kranenborg" userId="0f1a5ec6a967f9e9" providerId="LiveId" clId="{8F2FC29B-F174-4282-BB6C-D8A969204042}" dt="2020-12-28T01:11:03.441" v="392"/>
          <ac:spMkLst>
            <pc:docMk/>
            <pc:sldMk cId="476440058" sldId="256"/>
            <ac:spMk id="238" creationId="{BBC5A3EB-012A-4112-9BCB-8BB74384969E}"/>
          </ac:spMkLst>
        </pc:spChg>
        <pc:spChg chg="mod">
          <ac:chgData name="Jurjen Kranenborg" userId="0f1a5ec6a967f9e9" providerId="LiveId" clId="{8F2FC29B-F174-4282-BB6C-D8A969204042}" dt="2020-12-28T01:11:03.441" v="392"/>
          <ac:spMkLst>
            <pc:docMk/>
            <pc:sldMk cId="476440058" sldId="256"/>
            <ac:spMk id="239" creationId="{9E437A41-7382-4B9E-B530-67336693BB6A}"/>
          </ac:spMkLst>
        </pc:spChg>
        <pc:spChg chg="mod">
          <ac:chgData name="Jurjen Kranenborg" userId="0f1a5ec6a967f9e9" providerId="LiveId" clId="{8F2FC29B-F174-4282-BB6C-D8A969204042}" dt="2020-12-28T01:11:03.441" v="392"/>
          <ac:spMkLst>
            <pc:docMk/>
            <pc:sldMk cId="476440058" sldId="256"/>
            <ac:spMk id="240" creationId="{B123CF33-E5B0-48E0-9132-FB04B5097595}"/>
          </ac:spMkLst>
        </pc:spChg>
        <pc:spChg chg="mod">
          <ac:chgData name="Jurjen Kranenborg" userId="0f1a5ec6a967f9e9" providerId="LiveId" clId="{8F2FC29B-F174-4282-BB6C-D8A969204042}" dt="2020-12-28T01:11:03.441" v="392"/>
          <ac:spMkLst>
            <pc:docMk/>
            <pc:sldMk cId="476440058" sldId="256"/>
            <ac:spMk id="241" creationId="{659E97D1-ACD4-4925-B516-77E449775E94}"/>
          </ac:spMkLst>
        </pc:spChg>
        <pc:spChg chg="mod">
          <ac:chgData name="Jurjen Kranenborg" userId="0f1a5ec6a967f9e9" providerId="LiveId" clId="{8F2FC29B-F174-4282-BB6C-D8A969204042}" dt="2020-12-28T01:11:03.441" v="392"/>
          <ac:spMkLst>
            <pc:docMk/>
            <pc:sldMk cId="476440058" sldId="256"/>
            <ac:spMk id="242" creationId="{B2C63E4C-F3AD-4784-9C56-4043F84A38F5}"/>
          </ac:spMkLst>
        </pc:spChg>
        <pc:spChg chg="mod">
          <ac:chgData name="Jurjen Kranenborg" userId="0f1a5ec6a967f9e9" providerId="LiveId" clId="{8F2FC29B-F174-4282-BB6C-D8A969204042}" dt="2020-12-28T01:11:03.441" v="392"/>
          <ac:spMkLst>
            <pc:docMk/>
            <pc:sldMk cId="476440058" sldId="256"/>
            <ac:spMk id="243" creationId="{A3B80D0D-11BD-49CF-96B3-FBD4BCE81DF6}"/>
          </ac:spMkLst>
        </pc:spChg>
        <pc:spChg chg="mod">
          <ac:chgData name="Jurjen Kranenborg" userId="0f1a5ec6a967f9e9" providerId="LiveId" clId="{8F2FC29B-F174-4282-BB6C-D8A969204042}" dt="2020-12-28T01:11:03.441" v="392"/>
          <ac:spMkLst>
            <pc:docMk/>
            <pc:sldMk cId="476440058" sldId="256"/>
            <ac:spMk id="244" creationId="{505A53C2-860B-42D8-8926-E95CEAF36F58}"/>
          </ac:spMkLst>
        </pc:spChg>
        <pc:spChg chg="mod">
          <ac:chgData name="Jurjen Kranenborg" userId="0f1a5ec6a967f9e9" providerId="LiveId" clId="{8F2FC29B-F174-4282-BB6C-D8A969204042}" dt="2020-12-28T01:11:03.441" v="392"/>
          <ac:spMkLst>
            <pc:docMk/>
            <pc:sldMk cId="476440058" sldId="256"/>
            <ac:spMk id="245" creationId="{49E0AA04-0E94-419B-80AB-17A5D601DCB6}"/>
          </ac:spMkLst>
        </pc:spChg>
        <pc:spChg chg="mod">
          <ac:chgData name="Jurjen Kranenborg" userId="0f1a5ec6a967f9e9" providerId="LiveId" clId="{8F2FC29B-F174-4282-BB6C-D8A969204042}" dt="2020-12-28T01:11:03.441" v="392"/>
          <ac:spMkLst>
            <pc:docMk/>
            <pc:sldMk cId="476440058" sldId="256"/>
            <ac:spMk id="246" creationId="{4857E099-E590-468F-95BC-26EA2D13D67A}"/>
          </ac:spMkLst>
        </pc:spChg>
        <pc:spChg chg="mod">
          <ac:chgData name="Jurjen Kranenborg" userId="0f1a5ec6a967f9e9" providerId="LiveId" clId="{8F2FC29B-F174-4282-BB6C-D8A969204042}" dt="2020-12-28T01:11:03.441" v="392"/>
          <ac:spMkLst>
            <pc:docMk/>
            <pc:sldMk cId="476440058" sldId="256"/>
            <ac:spMk id="257" creationId="{9E1DFA3F-C2B4-4EAE-BA4D-0D8A36B1C2FA}"/>
          </ac:spMkLst>
        </pc:spChg>
        <pc:spChg chg="mod">
          <ac:chgData name="Jurjen Kranenborg" userId="0f1a5ec6a967f9e9" providerId="LiveId" clId="{8F2FC29B-F174-4282-BB6C-D8A969204042}" dt="2020-12-28T01:11:03.441" v="392"/>
          <ac:spMkLst>
            <pc:docMk/>
            <pc:sldMk cId="476440058" sldId="256"/>
            <ac:spMk id="258" creationId="{0BD7563B-3258-4EC1-B59E-6332C754B234}"/>
          </ac:spMkLst>
        </pc:spChg>
        <pc:spChg chg="mod">
          <ac:chgData name="Jurjen Kranenborg" userId="0f1a5ec6a967f9e9" providerId="LiveId" clId="{8F2FC29B-F174-4282-BB6C-D8A969204042}" dt="2020-12-28T01:11:03.441" v="392"/>
          <ac:spMkLst>
            <pc:docMk/>
            <pc:sldMk cId="476440058" sldId="256"/>
            <ac:spMk id="259" creationId="{264F5D04-41C0-44EF-952A-5526BCADC2DC}"/>
          </ac:spMkLst>
        </pc:spChg>
        <pc:spChg chg="mod">
          <ac:chgData name="Jurjen Kranenborg" userId="0f1a5ec6a967f9e9" providerId="LiveId" clId="{8F2FC29B-F174-4282-BB6C-D8A969204042}" dt="2020-12-28T01:11:03.441" v="392"/>
          <ac:spMkLst>
            <pc:docMk/>
            <pc:sldMk cId="476440058" sldId="256"/>
            <ac:spMk id="260" creationId="{706F1FD7-E454-41FE-B677-33F1B07FEA0F}"/>
          </ac:spMkLst>
        </pc:spChg>
        <pc:spChg chg="mod">
          <ac:chgData name="Jurjen Kranenborg" userId="0f1a5ec6a967f9e9" providerId="LiveId" clId="{8F2FC29B-F174-4282-BB6C-D8A969204042}" dt="2020-12-28T01:11:03.441" v="392"/>
          <ac:spMkLst>
            <pc:docMk/>
            <pc:sldMk cId="476440058" sldId="256"/>
            <ac:spMk id="261" creationId="{8141E93B-40AA-42AE-9E3E-073CD538B5C1}"/>
          </ac:spMkLst>
        </pc:spChg>
        <pc:spChg chg="mod">
          <ac:chgData name="Jurjen Kranenborg" userId="0f1a5ec6a967f9e9" providerId="LiveId" clId="{8F2FC29B-F174-4282-BB6C-D8A969204042}" dt="2020-12-28T01:11:03.441" v="392"/>
          <ac:spMkLst>
            <pc:docMk/>
            <pc:sldMk cId="476440058" sldId="256"/>
            <ac:spMk id="262" creationId="{54C8F240-7741-4608-A2CD-F3ED4F89706C}"/>
          </ac:spMkLst>
        </pc:spChg>
        <pc:spChg chg="mod">
          <ac:chgData name="Jurjen Kranenborg" userId="0f1a5ec6a967f9e9" providerId="LiveId" clId="{8F2FC29B-F174-4282-BB6C-D8A969204042}" dt="2020-12-28T01:11:03.441" v="392"/>
          <ac:spMkLst>
            <pc:docMk/>
            <pc:sldMk cId="476440058" sldId="256"/>
            <ac:spMk id="263" creationId="{4504679E-96A6-476F-851C-A77DFA2F7F02}"/>
          </ac:spMkLst>
        </pc:spChg>
        <pc:spChg chg="mod">
          <ac:chgData name="Jurjen Kranenborg" userId="0f1a5ec6a967f9e9" providerId="LiveId" clId="{8F2FC29B-F174-4282-BB6C-D8A969204042}" dt="2020-12-28T01:11:03.441" v="392"/>
          <ac:spMkLst>
            <pc:docMk/>
            <pc:sldMk cId="476440058" sldId="256"/>
            <ac:spMk id="264" creationId="{60287A94-4E5B-4ED1-8CBD-10F4F135CF7A}"/>
          </ac:spMkLst>
        </pc:spChg>
        <pc:spChg chg="mod">
          <ac:chgData name="Jurjen Kranenborg" userId="0f1a5ec6a967f9e9" providerId="LiveId" clId="{8F2FC29B-F174-4282-BB6C-D8A969204042}" dt="2020-12-28T01:11:03.441" v="392"/>
          <ac:spMkLst>
            <pc:docMk/>
            <pc:sldMk cId="476440058" sldId="256"/>
            <ac:spMk id="265" creationId="{BEECC2DE-BC28-48D9-873D-BD02FF11BDD8}"/>
          </ac:spMkLst>
        </pc:spChg>
        <pc:spChg chg="mod">
          <ac:chgData name="Jurjen Kranenborg" userId="0f1a5ec6a967f9e9" providerId="LiveId" clId="{8F2FC29B-F174-4282-BB6C-D8A969204042}" dt="2020-12-28T01:11:03.441" v="392"/>
          <ac:spMkLst>
            <pc:docMk/>
            <pc:sldMk cId="476440058" sldId="256"/>
            <ac:spMk id="266" creationId="{369316F2-139A-43E5-9071-1F40683992C9}"/>
          </ac:spMkLst>
        </pc:spChg>
        <pc:spChg chg="mod">
          <ac:chgData name="Jurjen Kranenborg" userId="0f1a5ec6a967f9e9" providerId="LiveId" clId="{8F2FC29B-F174-4282-BB6C-D8A969204042}" dt="2020-12-28T01:11:03.441" v="392"/>
          <ac:spMkLst>
            <pc:docMk/>
            <pc:sldMk cId="476440058" sldId="256"/>
            <ac:spMk id="267" creationId="{211CF633-B6D3-491C-A249-31F963F33A79}"/>
          </ac:spMkLst>
        </pc:spChg>
        <pc:spChg chg="mod">
          <ac:chgData name="Jurjen Kranenborg" userId="0f1a5ec6a967f9e9" providerId="LiveId" clId="{8F2FC29B-F174-4282-BB6C-D8A969204042}" dt="2020-12-28T01:11:03.441" v="392"/>
          <ac:spMkLst>
            <pc:docMk/>
            <pc:sldMk cId="476440058" sldId="256"/>
            <ac:spMk id="268" creationId="{333F9B69-1B11-4D7D-9988-AFA5C3F07EC9}"/>
          </ac:spMkLst>
        </pc:spChg>
        <pc:spChg chg="mod">
          <ac:chgData name="Jurjen Kranenborg" userId="0f1a5ec6a967f9e9" providerId="LiveId" clId="{8F2FC29B-F174-4282-BB6C-D8A969204042}" dt="2020-12-28T01:11:03.441" v="392"/>
          <ac:spMkLst>
            <pc:docMk/>
            <pc:sldMk cId="476440058" sldId="256"/>
            <ac:spMk id="269" creationId="{B631603E-21EE-4CF2-A2AC-566D10BC015F}"/>
          </ac:spMkLst>
        </pc:spChg>
        <pc:spChg chg="mod">
          <ac:chgData name="Jurjen Kranenborg" userId="0f1a5ec6a967f9e9" providerId="LiveId" clId="{8F2FC29B-F174-4282-BB6C-D8A969204042}" dt="2020-12-28T01:11:03.441" v="392"/>
          <ac:spMkLst>
            <pc:docMk/>
            <pc:sldMk cId="476440058" sldId="256"/>
            <ac:spMk id="270" creationId="{D9614D81-5A0D-46D4-B833-9D5DA467FF65}"/>
          </ac:spMkLst>
        </pc:spChg>
        <pc:spChg chg="mod">
          <ac:chgData name="Jurjen Kranenborg" userId="0f1a5ec6a967f9e9" providerId="LiveId" clId="{8F2FC29B-F174-4282-BB6C-D8A969204042}" dt="2020-12-28T01:11:03.441" v="392"/>
          <ac:spMkLst>
            <pc:docMk/>
            <pc:sldMk cId="476440058" sldId="256"/>
            <ac:spMk id="271" creationId="{C9C10818-AFF3-4D62-9CAF-2C0678BFF73D}"/>
          </ac:spMkLst>
        </pc:spChg>
        <pc:spChg chg="mod">
          <ac:chgData name="Jurjen Kranenborg" userId="0f1a5ec6a967f9e9" providerId="LiveId" clId="{8F2FC29B-F174-4282-BB6C-D8A969204042}" dt="2020-12-28T01:11:03.441" v="392"/>
          <ac:spMkLst>
            <pc:docMk/>
            <pc:sldMk cId="476440058" sldId="256"/>
            <ac:spMk id="272" creationId="{1E47758E-265A-4B4D-AFFA-A488F189C714}"/>
          </ac:spMkLst>
        </pc:spChg>
        <pc:spChg chg="mod">
          <ac:chgData name="Jurjen Kranenborg" userId="0f1a5ec6a967f9e9" providerId="LiveId" clId="{8F2FC29B-F174-4282-BB6C-D8A969204042}" dt="2020-12-28T01:11:08.996" v="394"/>
          <ac:spMkLst>
            <pc:docMk/>
            <pc:sldMk cId="476440058" sldId="256"/>
            <ac:spMk id="286" creationId="{6E612AAF-EEB9-4E4B-A892-1C33107114A8}"/>
          </ac:spMkLst>
        </pc:spChg>
        <pc:spChg chg="mod">
          <ac:chgData name="Jurjen Kranenborg" userId="0f1a5ec6a967f9e9" providerId="LiveId" clId="{8F2FC29B-F174-4282-BB6C-D8A969204042}" dt="2020-12-28T01:11:08.996" v="394"/>
          <ac:spMkLst>
            <pc:docMk/>
            <pc:sldMk cId="476440058" sldId="256"/>
            <ac:spMk id="287" creationId="{1BD768C7-5819-4886-8F3E-95559EFF7111}"/>
          </ac:spMkLst>
        </pc:spChg>
        <pc:spChg chg="mod">
          <ac:chgData name="Jurjen Kranenborg" userId="0f1a5ec6a967f9e9" providerId="LiveId" clId="{8F2FC29B-F174-4282-BB6C-D8A969204042}" dt="2020-12-28T01:11:08.996" v="394"/>
          <ac:spMkLst>
            <pc:docMk/>
            <pc:sldMk cId="476440058" sldId="256"/>
            <ac:spMk id="288" creationId="{7EEDB011-9AD1-42EE-B22F-6C3836C2A6F6}"/>
          </ac:spMkLst>
        </pc:spChg>
        <pc:spChg chg="mod">
          <ac:chgData name="Jurjen Kranenborg" userId="0f1a5ec6a967f9e9" providerId="LiveId" clId="{8F2FC29B-F174-4282-BB6C-D8A969204042}" dt="2020-12-28T01:11:08.996" v="394"/>
          <ac:spMkLst>
            <pc:docMk/>
            <pc:sldMk cId="476440058" sldId="256"/>
            <ac:spMk id="289" creationId="{F8CBC3B0-C4B1-45A5-B3C7-231A62F2C4F9}"/>
          </ac:spMkLst>
        </pc:spChg>
        <pc:spChg chg="mod">
          <ac:chgData name="Jurjen Kranenborg" userId="0f1a5ec6a967f9e9" providerId="LiveId" clId="{8F2FC29B-F174-4282-BB6C-D8A969204042}" dt="2020-12-28T01:11:08.996" v="394"/>
          <ac:spMkLst>
            <pc:docMk/>
            <pc:sldMk cId="476440058" sldId="256"/>
            <ac:spMk id="290" creationId="{95A6DE85-E97D-49A7-BA21-C31F6471BF38}"/>
          </ac:spMkLst>
        </pc:spChg>
        <pc:spChg chg="mod">
          <ac:chgData name="Jurjen Kranenborg" userId="0f1a5ec6a967f9e9" providerId="LiveId" clId="{8F2FC29B-F174-4282-BB6C-D8A969204042}" dt="2020-12-28T01:11:08.996" v="394"/>
          <ac:spMkLst>
            <pc:docMk/>
            <pc:sldMk cId="476440058" sldId="256"/>
            <ac:spMk id="291" creationId="{26CAE383-635E-4994-8500-8AFB8C4E56C9}"/>
          </ac:spMkLst>
        </pc:spChg>
        <pc:spChg chg="mod">
          <ac:chgData name="Jurjen Kranenborg" userId="0f1a5ec6a967f9e9" providerId="LiveId" clId="{8F2FC29B-F174-4282-BB6C-D8A969204042}" dt="2020-12-28T01:11:08.996" v="394"/>
          <ac:spMkLst>
            <pc:docMk/>
            <pc:sldMk cId="476440058" sldId="256"/>
            <ac:spMk id="292" creationId="{CA55CD01-39FF-4B79-A541-FFCB7A4439DE}"/>
          </ac:spMkLst>
        </pc:spChg>
        <pc:spChg chg="mod">
          <ac:chgData name="Jurjen Kranenborg" userId="0f1a5ec6a967f9e9" providerId="LiveId" clId="{8F2FC29B-F174-4282-BB6C-D8A969204042}" dt="2020-12-28T01:11:08.996" v="394"/>
          <ac:spMkLst>
            <pc:docMk/>
            <pc:sldMk cId="476440058" sldId="256"/>
            <ac:spMk id="293" creationId="{973EC5FD-9D16-43C1-A275-D02E7BD12C6C}"/>
          </ac:spMkLst>
        </pc:spChg>
        <pc:spChg chg="mod">
          <ac:chgData name="Jurjen Kranenborg" userId="0f1a5ec6a967f9e9" providerId="LiveId" clId="{8F2FC29B-F174-4282-BB6C-D8A969204042}" dt="2020-12-28T01:11:08.996" v="394"/>
          <ac:spMkLst>
            <pc:docMk/>
            <pc:sldMk cId="476440058" sldId="256"/>
            <ac:spMk id="294" creationId="{4F12E279-BF98-42E7-A850-3363F6CA5A75}"/>
          </ac:spMkLst>
        </pc:spChg>
        <pc:spChg chg="mod">
          <ac:chgData name="Jurjen Kranenborg" userId="0f1a5ec6a967f9e9" providerId="LiveId" clId="{8F2FC29B-F174-4282-BB6C-D8A969204042}" dt="2020-12-28T01:11:08.996" v="394"/>
          <ac:spMkLst>
            <pc:docMk/>
            <pc:sldMk cId="476440058" sldId="256"/>
            <ac:spMk id="295" creationId="{4261DBAF-487C-402A-A281-921B14C7889A}"/>
          </ac:spMkLst>
        </pc:spChg>
        <pc:spChg chg="mod">
          <ac:chgData name="Jurjen Kranenborg" userId="0f1a5ec6a967f9e9" providerId="LiveId" clId="{8F2FC29B-F174-4282-BB6C-D8A969204042}" dt="2020-12-28T01:11:08.996" v="394"/>
          <ac:spMkLst>
            <pc:docMk/>
            <pc:sldMk cId="476440058" sldId="256"/>
            <ac:spMk id="296" creationId="{62197458-9255-4803-8C22-135AE1E39F44}"/>
          </ac:spMkLst>
        </pc:spChg>
        <pc:spChg chg="mod">
          <ac:chgData name="Jurjen Kranenborg" userId="0f1a5ec6a967f9e9" providerId="LiveId" clId="{8F2FC29B-F174-4282-BB6C-D8A969204042}" dt="2020-12-28T01:11:08.996" v="394"/>
          <ac:spMkLst>
            <pc:docMk/>
            <pc:sldMk cId="476440058" sldId="256"/>
            <ac:spMk id="297" creationId="{5EF348B6-8212-4988-9AE2-71FD859E58C2}"/>
          </ac:spMkLst>
        </pc:spChg>
        <pc:spChg chg="mod">
          <ac:chgData name="Jurjen Kranenborg" userId="0f1a5ec6a967f9e9" providerId="LiveId" clId="{8F2FC29B-F174-4282-BB6C-D8A969204042}" dt="2020-12-28T01:11:08.996" v="394"/>
          <ac:spMkLst>
            <pc:docMk/>
            <pc:sldMk cId="476440058" sldId="256"/>
            <ac:spMk id="298" creationId="{299EA798-666B-4EF5-88A7-A40F69331F68}"/>
          </ac:spMkLst>
        </pc:spChg>
        <pc:spChg chg="mod">
          <ac:chgData name="Jurjen Kranenborg" userId="0f1a5ec6a967f9e9" providerId="LiveId" clId="{8F2FC29B-F174-4282-BB6C-D8A969204042}" dt="2020-12-28T01:11:08.996" v="394"/>
          <ac:spMkLst>
            <pc:docMk/>
            <pc:sldMk cId="476440058" sldId="256"/>
            <ac:spMk id="299" creationId="{778715FC-FEE7-48C3-8003-EB1029878956}"/>
          </ac:spMkLst>
        </pc:spChg>
        <pc:spChg chg="mod">
          <ac:chgData name="Jurjen Kranenborg" userId="0f1a5ec6a967f9e9" providerId="LiveId" clId="{8F2FC29B-F174-4282-BB6C-D8A969204042}" dt="2020-12-28T01:11:08.996" v="394"/>
          <ac:spMkLst>
            <pc:docMk/>
            <pc:sldMk cId="476440058" sldId="256"/>
            <ac:spMk id="300" creationId="{6DE902FA-3049-4D1D-8265-562BC7339E03}"/>
          </ac:spMkLst>
        </pc:spChg>
        <pc:spChg chg="mod">
          <ac:chgData name="Jurjen Kranenborg" userId="0f1a5ec6a967f9e9" providerId="LiveId" clId="{8F2FC29B-F174-4282-BB6C-D8A969204042}" dt="2020-12-28T01:11:08.996" v="394"/>
          <ac:spMkLst>
            <pc:docMk/>
            <pc:sldMk cId="476440058" sldId="256"/>
            <ac:spMk id="301" creationId="{0CDEA8AB-56FD-4DA2-A8D7-D47F667D4485}"/>
          </ac:spMkLst>
        </pc:spChg>
        <pc:spChg chg="mod">
          <ac:chgData name="Jurjen Kranenborg" userId="0f1a5ec6a967f9e9" providerId="LiveId" clId="{8F2FC29B-F174-4282-BB6C-D8A969204042}" dt="2020-12-28T01:11:08.996" v="394"/>
          <ac:spMkLst>
            <pc:docMk/>
            <pc:sldMk cId="476440058" sldId="256"/>
            <ac:spMk id="312" creationId="{3B492182-64C0-4C77-8102-DD92B5B8BCAB}"/>
          </ac:spMkLst>
        </pc:spChg>
        <pc:spChg chg="mod">
          <ac:chgData name="Jurjen Kranenborg" userId="0f1a5ec6a967f9e9" providerId="LiveId" clId="{8F2FC29B-F174-4282-BB6C-D8A969204042}" dt="2020-12-28T01:11:08.996" v="394"/>
          <ac:spMkLst>
            <pc:docMk/>
            <pc:sldMk cId="476440058" sldId="256"/>
            <ac:spMk id="313" creationId="{BE20D24C-BA9C-481C-BC0C-2C371ED12D60}"/>
          </ac:spMkLst>
        </pc:spChg>
        <pc:spChg chg="mod">
          <ac:chgData name="Jurjen Kranenborg" userId="0f1a5ec6a967f9e9" providerId="LiveId" clId="{8F2FC29B-F174-4282-BB6C-D8A969204042}" dt="2020-12-28T01:11:08.996" v="394"/>
          <ac:spMkLst>
            <pc:docMk/>
            <pc:sldMk cId="476440058" sldId="256"/>
            <ac:spMk id="314" creationId="{1D501AC5-82F2-437C-9A08-9444BD251451}"/>
          </ac:spMkLst>
        </pc:spChg>
        <pc:spChg chg="mod">
          <ac:chgData name="Jurjen Kranenborg" userId="0f1a5ec6a967f9e9" providerId="LiveId" clId="{8F2FC29B-F174-4282-BB6C-D8A969204042}" dt="2020-12-28T01:11:08.996" v="394"/>
          <ac:spMkLst>
            <pc:docMk/>
            <pc:sldMk cId="476440058" sldId="256"/>
            <ac:spMk id="315" creationId="{BCB9BF30-524D-4CD1-8CA1-958FF3ED81A9}"/>
          </ac:spMkLst>
        </pc:spChg>
        <pc:spChg chg="mod">
          <ac:chgData name="Jurjen Kranenborg" userId="0f1a5ec6a967f9e9" providerId="LiveId" clId="{8F2FC29B-F174-4282-BB6C-D8A969204042}" dt="2020-12-28T01:11:08.996" v="394"/>
          <ac:spMkLst>
            <pc:docMk/>
            <pc:sldMk cId="476440058" sldId="256"/>
            <ac:spMk id="316" creationId="{0BBC6119-C6C5-401F-9712-FC5CB5FCCF9C}"/>
          </ac:spMkLst>
        </pc:spChg>
        <pc:spChg chg="mod">
          <ac:chgData name="Jurjen Kranenborg" userId="0f1a5ec6a967f9e9" providerId="LiveId" clId="{8F2FC29B-F174-4282-BB6C-D8A969204042}" dt="2020-12-28T01:11:08.996" v="394"/>
          <ac:spMkLst>
            <pc:docMk/>
            <pc:sldMk cId="476440058" sldId="256"/>
            <ac:spMk id="317" creationId="{62F1E89B-AAE8-49A0-B20C-990AAAD95FC6}"/>
          </ac:spMkLst>
        </pc:spChg>
        <pc:spChg chg="mod">
          <ac:chgData name="Jurjen Kranenborg" userId="0f1a5ec6a967f9e9" providerId="LiveId" clId="{8F2FC29B-F174-4282-BB6C-D8A969204042}" dt="2020-12-28T01:11:08.996" v="394"/>
          <ac:spMkLst>
            <pc:docMk/>
            <pc:sldMk cId="476440058" sldId="256"/>
            <ac:spMk id="318" creationId="{5E759EB1-2DB6-44A4-8B21-8C56012C4BBD}"/>
          </ac:spMkLst>
        </pc:spChg>
        <pc:spChg chg="mod">
          <ac:chgData name="Jurjen Kranenborg" userId="0f1a5ec6a967f9e9" providerId="LiveId" clId="{8F2FC29B-F174-4282-BB6C-D8A969204042}" dt="2020-12-28T01:11:08.996" v="394"/>
          <ac:spMkLst>
            <pc:docMk/>
            <pc:sldMk cId="476440058" sldId="256"/>
            <ac:spMk id="319" creationId="{323179AD-6B61-4CEF-AAE0-467E871FB521}"/>
          </ac:spMkLst>
        </pc:spChg>
        <pc:spChg chg="mod">
          <ac:chgData name="Jurjen Kranenborg" userId="0f1a5ec6a967f9e9" providerId="LiveId" clId="{8F2FC29B-F174-4282-BB6C-D8A969204042}" dt="2020-12-28T01:11:08.996" v="394"/>
          <ac:spMkLst>
            <pc:docMk/>
            <pc:sldMk cId="476440058" sldId="256"/>
            <ac:spMk id="320" creationId="{DE9A6878-48C4-4F4B-9FBD-88830D8C9200}"/>
          </ac:spMkLst>
        </pc:spChg>
        <pc:spChg chg="mod">
          <ac:chgData name="Jurjen Kranenborg" userId="0f1a5ec6a967f9e9" providerId="LiveId" clId="{8F2FC29B-F174-4282-BB6C-D8A969204042}" dt="2020-12-28T01:11:08.996" v="394"/>
          <ac:spMkLst>
            <pc:docMk/>
            <pc:sldMk cId="476440058" sldId="256"/>
            <ac:spMk id="321" creationId="{C223F726-6621-4751-A3E3-164D5E0FC280}"/>
          </ac:spMkLst>
        </pc:spChg>
        <pc:spChg chg="mod">
          <ac:chgData name="Jurjen Kranenborg" userId="0f1a5ec6a967f9e9" providerId="LiveId" clId="{8F2FC29B-F174-4282-BB6C-D8A969204042}" dt="2020-12-28T01:11:08.996" v="394"/>
          <ac:spMkLst>
            <pc:docMk/>
            <pc:sldMk cId="476440058" sldId="256"/>
            <ac:spMk id="322" creationId="{6D225D47-85B5-49DE-83D4-D6A60F4E702F}"/>
          </ac:spMkLst>
        </pc:spChg>
        <pc:spChg chg="mod">
          <ac:chgData name="Jurjen Kranenborg" userId="0f1a5ec6a967f9e9" providerId="LiveId" clId="{8F2FC29B-F174-4282-BB6C-D8A969204042}" dt="2020-12-28T01:11:08.996" v="394"/>
          <ac:spMkLst>
            <pc:docMk/>
            <pc:sldMk cId="476440058" sldId="256"/>
            <ac:spMk id="323" creationId="{580BD055-055F-4B68-8DFF-DFAA4CB2B456}"/>
          </ac:spMkLst>
        </pc:spChg>
        <pc:spChg chg="mod">
          <ac:chgData name="Jurjen Kranenborg" userId="0f1a5ec6a967f9e9" providerId="LiveId" clId="{8F2FC29B-F174-4282-BB6C-D8A969204042}" dt="2020-12-28T01:11:08.996" v="394"/>
          <ac:spMkLst>
            <pc:docMk/>
            <pc:sldMk cId="476440058" sldId="256"/>
            <ac:spMk id="324" creationId="{23C9CF13-9C18-4898-9FD6-609C4C8A95C0}"/>
          </ac:spMkLst>
        </pc:spChg>
        <pc:spChg chg="mod">
          <ac:chgData name="Jurjen Kranenborg" userId="0f1a5ec6a967f9e9" providerId="LiveId" clId="{8F2FC29B-F174-4282-BB6C-D8A969204042}" dt="2020-12-28T01:11:08.996" v="394"/>
          <ac:spMkLst>
            <pc:docMk/>
            <pc:sldMk cId="476440058" sldId="256"/>
            <ac:spMk id="325" creationId="{1CD96673-1720-4ACF-87CD-1EF2E826A987}"/>
          </ac:spMkLst>
        </pc:spChg>
        <pc:spChg chg="mod">
          <ac:chgData name="Jurjen Kranenborg" userId="0f1a5ec6a967f9e9" providerId="LiveId" clId="{8F2FC29B-F174-4282-BB6C-D8A969204042}" dt="2020-12-28T01:11:08.996" v="394"/>
          <ac:spMkLst>
            <pc:docMk/>
            <pc:sldMk cId="476440058" sldId="256"/>
            <ac:spMk id="326" creationId="{FEDF1D13-9AB3-4FBE-83FA-427467D8455B}"/>
          </ac:spMkLst>
        </pc:spChg>
        <pc:spChg chg="mod">
          <ac:chgData name="Jurjen Kranenborg" userId="0f1a5ec6a967f9e9" providerId="LiveId" clId="{8F2FC29B-F174-4282-BB6C-D8A969204042}" dt="2020-12-28T01:11:08.996" v="394"/>
          <ac:spMkLst>
            <pc:docMk/>
            <pc:sldMk cId="476440058" sldId="256"/>
            <ac:spMk id="327" creationId="{BD3D4FB8-483F-44CD-98E1-14DEDD8838BD}"/>
          </ac:spMkLst>
        </pc:spChg>
        <pc:spChg chg="mod">
          <ac:chgData name="Jurjen Kranenborg" userId="0f1a5ec6a967f9e9" providerId="LiveId" clId="{8F2FC29B-F174-4282-BB6C-D8A969204042}" dt="2020-12-28T01:11:24.913" v="397"/>
          <ac:spMkLst>
            <pc:docMk/>
            <pc:sldMk cId="476440058" sldId="256"/>
            <ac:spMk id="341" creationId="{8A6B5EE8-3606-4F92-A44E-B22B49A6B196}"/>
          </ac:spMkLst>
        </pc:spChg>
        <pc:spChg chg="mod">
          <ac:chgData name="Jurjen Kranenborg" userId="0f1a5ec6a967f9e9" providerId="LiveId" clId="{8F2FC29B-F174-4282-BB6C-D8A969204042}" dt="2020-12-28T01:11:24.913" v="397"/>
          <ac:spMkLst>
            <pc:docMk/>
            <pc:sldMk cId="476440058" sldId="256"/>
            <ac:spMk id="342" creationId="{C82B92A9-F25E-46A4-8472-2673B095965D}"/>
          </ac:spMkLst>
        </pc:spChg>
        <pc:spChg chg="mod">
          <ac:chgData name="Jurjen Kranenborg" userId="0f1a5ec6a967f9e9" providerId="LiveId" clId="{8F2FC29B-F174-4282-BB6C-D8A969204042}" dt="2020-12-28T01:11:24.913" v="397"/>
          <ac:spMkLst>
            <pc:docMk/>
            <pc:sldMk cId="476440058" sldId="256"/>
            <ac:spMk id="343" creationId="{2EA2DC2C-106B-4F2F-A96D-2ED345BE2F61}"/>
          </ac:spMkLst>
        </pc:spChg>
        <pc:spChg chg="mod">
          <ac:chgData name="Jurjen Kranenborg" userId="0f1a5ec6a967f9e9" providerId="LiveId" clId="{8F2FC29B-F174-4282-BB6C-D8A969204042}" dt="2020-12-28T01:11:24.913" v="397"/>
          <ac:spMkLst>
            <pc:docMk/>
            <pc:sldMk cId="476440058" sldId="256"/>
            <ac:spMk id="344" creationId="{38C8F3D8-A951-4289-88E2-7956EFD0757C}"/>
          </ac:spMkLst>
        </pc:spChg>
        <pc:spChg chg="mod">
          <ac:chgData name="Jurjen Kranenborg" userId="0f1a5ec6a967f9e9" providerId="LiveId" clId="{8F2FC29B-F174-4282-BB6C-D8A969204042}" dt="2020-12-28T01:11:24.913" v="397"/>
          <ac:spMkLst>
            <pc:docMk/>
            <pc:sldMk cId="476440058" sldId="256"/>
            <ac:spMk id="345" creationId="{D04D202B-E885-4C46-B9C2-C65A9B8A1FED}"/>
          </ac:spMkLst>
        </pc:spChg>
        <pc:spChg chg="mod">
          <ac:chgData name="Jurjen Kranenborg" userId="0f1a5ec6a967f9e9" providerId="LiveId" clId="{8F2FC29B-F174-4282-BB6C-D8A969204042}" dt="2020-12-28T01:11:24.913" v="397"/>
          <ac:spMkLst>
            <pc:docMk/>
            <pc:sldMk cId="476440058" sldId="256"/>
            <ac:spMk id="346" creationId="{B43DD659-C23E-4F08-884D-C8ABDCD6E55E}"/>
          </ac:spMkLst>
        </pc:spChg>
        <pc:spChg chg="mod">
          <ac:chgData name="Jurjen Kranenborg" userId="0f1a5ec6a967f9e9" providerId="LiveId" clId="{8F2FC29B-F174-4282-BB6C-D8A969204042}" dt="2020-12-28T01:11:24.913" v="397"/>
          <ac:spMkLst>
            <pc:docMk/>
            <pc:sldMk cId="476440058" sldId="256"/>
            <ac:spMk id="347" creationId="{A79109E0-9694-4084-9293-64D5C3AD5F87}"/>
          </ac:spMkLst>
        </pc:spChg>
        <pc:spChg chg="mod">
          <ac:chgData name="Jurjen Kranenborg" userId="0f1a5ec6a967f9e9" providerId="LiveId" clId="{8F2FC29B-F174-4282-BB6C-D8A969204042}" dt="2020-12-28T01:11:24.913" v="397"/>
          <ac:spMkLst>
            <pc:docMk/>
            <pc:sldMk cId="476440058" sldId="256"/>
            <ac:spMk id="348" creationId="{2F1DE8B5-C278-4ABD-8C2C-385D47040A2A}"/>
          </ac:spMkLst>
        </pc:spChg>
        <pc:spChg chg="mod">
          <ac:chgData name="Jurjen Kranenborg" userId="0f1a5ec6a967f9e9" providerId="LiveId" clId="{8F2FC29B-F174-4282-BB6C-D8A969204042}" dt="2020-12-28T01:11:24.913" v="397"/>
          <ac:spMkLst>
            <pc:docMk/>
            <pc:sldMk cId="476440058" sldId="256"/>
            <ac:spMk id="349" creationId="{1DE84BA3-104F-43C4-81C3-99AD8E8EA4A6}"/>
          </ac:spMkLst>
        </pc:spChg>
        <pc:spChg chg="mod">
          <ac:chgData name="Jurjen Kranenborg" userId="0f1a5ec6a967f9e9" providerId="LiveId" clId="{8F2FC29B-F174-4282-BB6C-D8A969204042}" dt="2020-12-28T01:11:24.913" v="397"/>
          <ac:spMkLst>
            <pc:docMk/>
            <pc:sldMk cId="476440058" sldId="256"/>
            <ac:spMk id="350" creationId="{3A4F0458-C267-4383-B108-82DF21C0F9C7}"/>
          </ac:spMkLst>
        </pc:spChg>
        <pc:spChg chg="mod">
          <ac:chgData name="Jurjen Kranenborg" userId="0f1a5ec6a967f9e9" providerId="LiveId" clId="{8F2FC29B-F174-4282-BB6C-D8A969204042}" dt="2020-12-28T01:11:24.913" v="397"/>
          <ac:spMkLst>
            <pc:docMk/>
            <pc:sldMk cId="476440058" sldId="256"/>
            <ac:spMk id="351" creationId="{B0B851C7-5205-44B7-A1DB-579D84CEAB23}"/>
          </ac:spMkLst>
        </pc:spChg>
        <pc:spChg chg="mod">
          <ac:chgData name="Jurjen Kranenborg" userId="0f1a5ec6a967f9e9" providerId="LiveId" clId="{8F2FC29B-F174-4282-BB6C-D8A969204042}" dt="2020-12-28T01:11:24.913" v="397"/>
          <ac:spMkLst>
            <pc:docMk/>
            <pc:sldMk cId="476440058" sldId="256"/>
            <ac:spMk id="352" creationId="{60BF7968-F139-47A4-8E84-01C755D6D91A}"/>
          </ac:spMkLst>
        </pc:spChg>
        <pc:spChg chg="mod">
          <ac:chgData name="Jurjen Kranenborg" userId="0f1a5ec6a967f9e9" providerId="LiveId" clId="{8F2FC29B-F174-4282-BB6C-D8A969204042}" dt="2020-12-28T01:11:24.913" v="397"/>
          <ac:spMkLst>
            <pc:docMk/>
            <pc:sldMk cId="476440058" sldId="256"/>
            <ac:spMk id="353" creationId="{AC142D3C-CFD6-4C7E-9EF2-5E7BD94C07F6}"/>
          </ac:spMkLst>
        </pc:spChg>
        <pc:spChg chg="mod">
          <ac:chgData name="Jurjen Kranenborg" userId="0f1a5ec6a967f9e9" providerId="LiveId" clId="{8F2FC29B-F174-4282-BB6C-D8A969204042}" dt="2020-12-28T01:11:24.913" v="397"/>
          <ac:spMkLst>
            <pc:docMk/>
            <pc:sldMk cId="476440058" sldId="256"/>
            <ac:spMk id="354" creationId="{F433105F-7687-4245-AC2D-9E5CD29133C6}"/>
          </ac:spMkLst>
        </pc:spChg>
        <pc:spChg chg="mod">
          <ac:chgData name="Jurjen Kranenborg" userId="0f1a5ec6a967f9e9" providerId="LiveId" clId="{8F2FC29B-F174-4282-BB6C-D8A969204042}" dt="2020-12-28T01:11:24.913" v="397"/>
          <ac:spMkLst>
            <pc:docMk/>
            <pc:sldMk cId="476440058" sldId="256"/>
            <ac:spMk id="355" creationId="{F627F4E9-5687-44BD-B56C-A1CF8D79BEA5}"/>
          </ac:spMkLst>
        </pc:spChg>
        <pc:spChg chg="mod">
          <ac:chgData name="Jurjen Kranenborg" userId="0f1a5ec6a967f9e9" providerId="LiveId" clId="{8F2FC29B-F174-4282-BB6C-D8A969204042}" dt="2020-12-28T01:11:24.913" v="397"/>
          <ac:spMkLst>
            <pc:docMk/>
            <pc:sldMk cId="476440058" sldId="256"/>
            <ac:spMk id="356" creationId="{D23B57A6-DB9F-4AC0-A7F0-8627440ED9C7}"/>
          </ac:spMkLst>
        </pc:spChg>
        <pc:spChg chg="mod">
          <ac:chgData name="Jurjen Kranenborg" userId="0f1a5ec6a967f9e9" providerId="LiveId" clId="{8F2FC29B-F174-4282-BB6C-D8A969204042}" dt="2020-12-28T01:11:24.913" v="397"/>
          <ac:spMkLst>
            <pc:docMk/>
            <pc:sldMk cId="476440058" sldId="256"/>
            <ac:spMk id="367" creationId="{F178D0C5-7462-4353-AEBF-6CA2CCA3C707}"/>
          </ac:spMkLst>
        </pc:spChg>
        <pc:spChg chg="mod">
          <ac:chgData name="Jurjen Kranenborg" userId="0f1a5ec6a967f9e9" providerId="LiveId" clId="{8F2FC29B-F174-4282-BB6C-D8A969204042}" dt="2020-12-28T01:11:24.913" v="397"/>
          <ac:spMkLst>
            <pc:docMk/>
            <pc:sldMk cId="476440058" sldId="256"/>
            <ac:spMk id="368" creationId="{05AA6116-F9A3-4FBD-89A8-7F9F8430DD99}"/>
          </ac:spMkLst>
        </pc:spChg>
        <pc:spChg chg="mod">
          <ac:chgData name="Jurjen Kranenborg" userId="0f1a5ec6a967f9e9" providerId="LiveId" clId="{8F2FC29B-F174-4282-BB6C-D8A969204042}" dt="2020-12-28T01:11:24.913" v="397"/>
          <ac:spMkLst>
            <pc:docMk/>
            <pc:sldMk cId="476440058" sldId="256"/>
            <ac:spMk id="369" creationId="{AFDFF957-A98C-4718-A039-4FB22368F245}"/>
          </ac:spMkLst>
        </pc:spChg>
        <pc:spChg chg="mod">
          <ac:chgData name="Jurjen Kranenborg" userId="0f1a5ec6a967f9e9" providerId="LiveId" clId="{8F2FC29B-F174-4282-BB6C-D8A969204042}" dt="2020-12-28T01:11:24.913" v="397"/>
          <ac:spMkLst>
            <pc:docMk/>
            <pc:sldMk cId="476440058" sldId="256"/>
            <ac:spMk id="370" creationId="{C282A718-2053-4191-9B59-FCBDB58AB433}"/>
          </ac:spMkLst>
        </pc:spChg>
        <pc:spChg chg="mod">
          <ac:chgData name="Jurjen Kranenborg" userId="0f1a5ec6a967f9e9" providerId="LiveId" clId="{8F2FC29B-F174-4282-BB6C-D8A969204042}" dt="2020-12-28T01:11:24.913" v="397"/>
          <ac:spMkLst>
            <pc:docMk/>
            <pc:sldMk cId="476440058" sldId="256"/>
            <ac:spMk id="371" creationId="{F4A6E023-4AFD-4FA5-B974-C944936DC06F}"/>
          </ac:spMkLst>
        </pc:spChg>
        <pc:spChg chg="mod">
          <ac:chgData name="Jurjen Kranenborg" userId="0f1a5ec6a967f9e9" providerId="LiveId" clId="{8F2FC29B-F174-4282-BB6C-D8A969204042}" dt="2020-12-28T01:11:24.913" v="397"/>
          <ac:spMkLst>
            <pc:docMk/>
            <pc:sldMk cId="476440058" sldId="256"/>
            <ac:spMk id="372" creationId="{8CE6781A-0914-4785-9EDE-5B9510FFB721}"/>
          </ac:spMkLst>
        </pc:spChg>
        <pc:spChg chg="mod">
          <ac:chgData name="Jurjen Kranenborg" userId="0f1a5ec6a967f9e9" providerId="LiveId" clId="{8F2FC29B-F174-4282-BB6C-D8A969204042}" dt="2020-12-28T01:11:24.913" v="397"/>
          <ac:spMkLst>
            <pc:docMk/>
            <pc:sldMk cId="476440058" sldId="256"/>
            <ac:spMk id="373" creationId="{2C6B9CC5-7B4B-4EE7-8943-236DF28D3E4C}"/>
          </ac:spMkLst>
        </pc:spChg>
        <pc:spChg chg="mod">
          <ac:chgData name="Jurjen Kranenborg" userId="0f1a5ec6a967f9e9" providerId="LiveId" clId="{8F2FC29B-F174-4282-BB6C-D8A969204042}" dt="2020-12-28T01:11:24.913" v="397"/>
          <ac:spMkLst>
            <pc:docMk/>
            <pc:sldMk cId="476440058" sldId="256"/>
            <ac:spMk id="374" creationId="{73F4D1EF-CC5C-48DB-85FB-DD859031A690}"/>
          </ac:spMkLst>
        </pc:spChg>
        <pc:spChg chg="mod">
          <ac:chgData name="Jurjen Kranenborg" userId="0f1a5ec6a967f9e9" providerId="LiveId" clId="{8F2FC29B-F174-4282-BB6C-D8A969204042}" dt="2020-12-28T01:11:24.913" v="397"/>
          <ac:spMkLst>
            <pc:docMk/>
            <pc:sldMk cId="476440058" sldId="256"/>
            <ac:spMk id="375" creationId="{878F38ED-8D9D-45AD-A9D5-A71B6A7A2F28}"/>
          </ac:spMkLst>
        </pc:spChg>
        <pc:spChg chg="mod">
          <ac:chgData name="Jurjen Kranenborg" userId="0f1a5ec6a967f9e9" providerId="LiveId" clId="{8F2FC29B-F174-4282-BB6C-D8A969204042}" dt="2020-12-28T01:11:24.913" v="397"/>
          <ac:spMkLst>
            <pc:docMk/>
            <pc:sldMk cId="476440058" sldId="256"/>
            <ac:spMk id="376" creationId="{1A726D5B-8361-4005-A043-D2285469C444}"/>
          </ac:spMkLst>
        </pc:spChg>
        <pc:spChg chg="mod">
          <ac:chgData name="Jurjen Kranenborg" userId="0f1a5ec6a967f9e9" providerId="LiveId" clId="{8F2FC29B-F174-4282-BB6C-D8A969204042}" dt="2020-12-28T01:11:24.913" v="397"/>
          <ac:spMkLst>
            <pc:docMk/>
            <pc:sldMk cId="476440058" sldId="256"/>
            <ac:spMk id="377" creationId="{3FECF4C1-C8EB-4FD9-B2F5-D20B61FDADC8}"/>
          </ac:spMkLst>
        </pc:spChg>
        <pc:spChg chg="mod">
          <ac:chgData name="Jurjen Kranenborg" userId="0f1a5ec6a967f9e9" providerId="LiveId" clId="{8F2FC29B-F174-4282-BB6C-D8A969204042}" dt="2020-12-28T01:11:24.913" v="397"/>
          <ac:spMkLst>
            <pc:docMk/>
            <pc:sldMk cId="476440058" sldId="256"/>
            <ac:spMk id="378" creationId="{7A1C4D6D-C693-4ADA-BE5A-0197D9801E0F}"/>
          </ac:spMkLst>
        </pc:spChg>
        <pc:spChg chg="mod">
          <ac:chgData name="Jurjen Kranenborg" userId="0f1a5ec6a967f9e9" providerId="LiveId" clId="{8F2FC29B-F174-4282-BB6C-D8A969204042}" dt="2020-12-28T01:11:24.913" v="397"/>
          <ac:spMkLst>
            <pc:docMk/>
            <pc:sldMk cId="476440058" sldId="256"/>
            <ac:spMk id="379" creationId="{E207D3CC-B8F8-454C-9D47-557AF5358641}"/>
          </ac:spMkLst>
        </pc:spChg>
        <pc:spChg chg="mod">
          <ac:chgData name="Jurjen Kranenborg" userId="0f1a5ec6a967f9e9" providerId="LiveId" clId="{8F2FC29B-F174-4282-BB6C-D8A969204042}" dt="2020-12-28T01:11:24.913" v="397"/>
          <ac:spMkLst>
            <pc:docMk/>
            <pc:sldMk cId="476440058" sldId="256"/>
            <ac:spMk id="380" creationId="{2436126E-CAD1-4AC8-B937-DD7B70D79AE4}"/>
          </ac:spMkLst>
        </pc:spChg>
        <pc:spChg chg="mod">
          <ac:chgData name="Jurjen Kranenborg" userId="0f1a5ec6a967f9e9" providerId="LiveId" clId="{8F2FC29B-F174-4282-BB6C-D8A969204042}" dt="2020-12-28T01:11:24.913" v="397"/>
          <ac:spMkLst>
            <pc:docMk/>
            <pc:sldMk cId="476440058" sldId="256"/>
            <ac:spMk id="381" creationId="{772877CD-F3ED-4C8F-81FA-C822329A374B}"/>
          </ac:spMkLst>
        </pc:spChg>
        <pc:spChg chg="mod">
          <ac:chgData name="Jurjen Kranenborg" userId="0f1a5ec6a967f9e9" providerId="LiveId" clId="{8F2FC29B-F174-4282-BB6C-D8A969204042}" dt="2020-12-28T01:11:24.913" v="397"/>
          <ac:spMkLst>
            <pc:docMk/>
            <pc:sldMk cId="476440058" sldId="256"/>
            <ac:spMk id="382" creationId="{D734F2CD-05EC-4C4E-9815-57E975E38F98}"/>
          </ac:spMkLst>
        </pc:spChg>
        <pc:spChg chg="add mod">
          <ac:chgData name="Jurjen Kranenborg" userId="0f1a5ec6a967f9e9" providerId="LiveId" clId="{8F2FC29B-F174-4282-BB6C-D8A969204042}" dt="2020-12-28T15:53:08.020" v="428" actId="1076"/>
          <ac:spMkLst>
            <pc:docMk/>
            <pc:sldMk cId="476440058" sldId="256"/>
            <ac:spMk id="392" creationId="{6C19EEBF-E2E4-4F3D-9479-1862587DC2C5}"/>
          </ac:spMkLst>
        </pc:spChg>
        <pc:spChg chg="add mod">
          <ac:chgData name="Jurjen Kranenborg" userId="0f1a5ec6a967f9e9" providerId="LiveId" clId="{8F2FC29B-F174-4282-BB6C-D8A969204042}" dt="2020-12-28T15:53:25.591" v="430" actId="1076"/>
          <ac:spMkLst>
            <pc:docMk/>
            <pc:sldMk cId="476440058" sldId="256"/>
            <ac:spMk id="393" creationId="{E237B0C0-CD95-4B31-BEA5-74155F85FE39}"/>
          </ac:spMkLst>
        </pc:spChg>
        <pc:grpChg chg="add mod">
          <ac:chgData name="Jurjen Kranenborg" userId="0f1a5ec6a967f9e9" providerId="LiveId" clId="{8F2FC29B-F174-4282-BB6C-D8A969204042}" dt="2020-12-27T22:10:43.859" v="170" actId="164"/>
          <ac:grpSpMkLst>
            <pc:docMk/>
            <pc:sldMk cId="476440058" sldId="256"/>
            <ac:grpSpMk id="7" creationId="{B1DC4FEE-55B6-48DB-841A-3F612B7D73D5}"/>
          </ac:grpSpMkLst>
        </pc:grpChg>
        <pc:grpChg chg="add mod">
          <ac:chgData name="Jurjen Kranenborg" userId="0f1a5ec6a967f9e9" providerId="LiveId" clId="{8F2FC29B-F174-4282-BB6C-D8A969204042}" dt="2020-12-28T01:11:00.550" v="391" actId="1076"/>
          <ac:grpSpMkLst>
            <pc:docMk/>
            <pc:sldMk cId="476440058" sldId="256"/>
            <ac:grpSpMk id="9" creationId="{6EFC8215-58AD-42AC-88D8-18732521E8C5}"/>
          </ac:grpSpMkLst>
        </pc:grpChg>
        <pc:grpChg chg="add del mod">
          <ac:chgData name="Jurjen Kranenborg" userId="0f1a5ec6a967f9e9" providerId="LiveId" clId="{8F2FC29B-F174-4282-BB6C-D8A969204042}" dt="2020-12-28T01:10:25.529" v="388" actId="21"/>
          <ac:grpSpMkLst>
            <pc:docMk/>
            <pc:sldMk cId="476440058" sldId="256"/>
            <ac:grpSpMk id="16" creationId="{428FD82D-D175-47DF-8776-9BF88648BDDB}"/>
          </ac:grpSpMkLst>
        </pc:grpChg>
        <pc:grpChg chg="add del mod">
          <ac:chgData name="Jurjen Kranenborg" userId="0f1a5ec6a967f9e9" providerId="LiveId" clId="{8F2FC29B-F174-4282-BB6C-D8A969204042}" dt="2020-12-28T01:10:25.529" v="388" actId="21"/>
          <ac:grpSpMkLst>
            <pc:docMk/>
            <pc:sldMk cId="476440058" sldId="256"/>
            <ac:grpSpMk id="34" creationId="{8B7E2E64-2DA4-4946-AA46-F010FD4CA9EC}"/>
          </ac:grpSpMkLst>
        </pc:grpChg>
        <pc:grpChg chg="mod">
          <ac:chgData name="Jurjen Kranenborg" userId="0f1a5ec6a967f9e9" providerId="LiveId" clId="{8F2FC29B-F174-4282-BB6C-D8A969204042}" dt="2020-12-27T22:16:11.534" v="178"/>
          <ac:grpSpMkLst>
            <pc:docMk/>
            <pc:sldMk cId="476440058" sldId="256"/>
            <ac:grpSpMk id="35" creationId="{A20C481C-3721-40E2-A819-A50E847E3CC5}"/>
          </ac:grpSpMkLst>
        </pc:grpChg>
        <pc:grpChg chg="add del mod">
          <ac:chgData name="Jurjen Kranenborg" userId="0f1a5ec6a967f9e9" providerId="LiveId" clId="{8F2FC29B-F174-4282-BB6C-D8A969204042}" dt="2020-12-28T01:10:25.529" v="388" actId="21"/>
          <ac:grpSpMkLst>
            <pc:docMk/>
            <pc:sldMk cId="476440058" sldId="256"/>
            <ac:grpSpMk id="65" creationId="{01A9BD6F-1FCE-4376-958E-B017A13AFE57}"/>
          </ac:grpSpMkLst>
        </pc:grpChg>
        <pc:grpChg chg="mod">
          <ac:chgData name="Jurjen Kranenborg" userId="0f1a5ec6a967f9e9" providerId="LiveId" clId="{8F2FC29B-F174-4282-BB6C-D8A969204042}" dt="2020-12-27T22:18:34.674" v="181"/>
          <ac:grpSpMkLst>
            <pc:docMk/>
            <pc:sldMk cId="476440058" sldId="256"/>
            <ac:grpSpMk id="66" creationId="{F7D4FC67-B4B2-4A13-84FE-6FA037C4719A}"/>
          </ac:grpSpMkLst>
        </pc:grpChg>
        <pc:grpChg chg="add del mod">
          <ac:chgData name="Jurjen Kranenborg" userId="0f1a5ec6a967f9e9" providerId="LiveId" clId="{8F2FC29B-F174-4282-BB6C-D8A969204042}" dt="2020-12-28T01:10:25.529" v="388" actId="21"/>
          <ac:grpSpMkLst>
            <pc:docMk/>
            <pc:sldMk cId="476440058" sldId="256"/>
            <ac:grpSpMk id="92" creationId="{E9D1D916-7F52-4D68-AB6B-A382DA6347B4}"/>
          </ac:grpSpMkLst>
        </pc:grpChg>
        <pc:grpChg chg="mod">
          <ac:chgData name="Jurjen Kranenborg" userId="0f1a5ec6a967f9e9" providerId="LiveId" clId="{8F2FC29B-F174-4282-BB6C-D8A969204042}" dt="2020-12-27T22:19:30.696" v="189"/>
          <ac:grpSpMkLst>
            <pc:docMk/>
            <pc:sldMk cId="476440058" sldId="256"/>
            <ac:grpSpMk id="93" creationId="{E38C10F8-11D2-42D1-B559-FC72406F9D58}"/>
          </ac:grpSpMkLst>
        </pc:grpChg>
        <pc:grpChg chg="add del mod">
          <ac:chgData name="Jurjen Kranenborg" userId="0f1a5ec6a967f9e9" providerId="LiveId" clId="{8F2FC29B-F174-4282-BB6C-D8A969204042}" dt="2020-12-28T01:10:40.707" v="389" actId="21"/>
          <ac:grpSpMkLst>
            <pc:docMk/>
            <pc:sldMk cId="476440058" sldId="256"/>
            <ac:grpSpMk id="119" creationId="{CD74C9F7-04C4-45AD-8451-30D086D80EE9}"/>
          </ac:grpSpMkLst>
        </pc:grpChg>
        <pc:grpChg chg="mod">
          <ac:chgData name="Jurjen Kranenborg" userId="0f1a5ec6a967f9e9" providerId="LiveId" clId="{8F2FC29B-F174-4282-BB6C-D8A969204042}" dt="2020-12-27T22:22:48.865" v="191"/>
          <ac:grpSpMkLst>
            <pc:docMk/>
            <pc:sldMk cId="476440058" sldId="256"/>
            <ac:grpSpMk id="120" creationId="{21037461-4BB2-4E69-85E9-5338FC9CCD3B}"/>
          </ac:grpSpMkLst>
        </pc:grpChg>
        <pc:grpChg chg="add del mod">
          <ac:chgData name="Jurjen Kranenborg" userId="0f1a5ec6a967f9e9" providerId="LiveId" clId="{8F2FC29B-F174-4282-BB6C-D8A969204042}" dt="2020-12-28T01:10:40.707" v="389" actId="21"/>
          <ac:grpSpMkLst>
            <pc:docMk/>
            <pc:sldMk cId="476440058" sldId="256"/>
            <ac:grpSpMk id="146" creationId="{EA7A720A-2E85-457C-95E1-9489233CF3A3}"/>
          </ac:grpSpMkLst>
        </pc:grpChg>
        <pc:grpChg chg="mod">
          <ac:chgData name="Jurjen Kranenborg" userId="0f1a5ec6a967f9e9" providerId="LiveId" clId="{8F2FC29B-F174-4282-BB6C-D8A969204042}" dt="2020-12-27T22:23:40.931" v="197"/>
          <ac:grpSpMkLst>
            <pc:docMk/>
            <pc:sldMk cId="476440058" sldId="256"/>
            <ac:grpSpMk id="147" creationId="{30DB8BA8-DA14-4342-96E9-1AD74F4006FD}"/>
          </ac:grpSpMkLst>
        </pc:grpChg>
        <pc:grpChg chg="add mod">
          <ac:chgData name="Jurjen Kranenborg" userId="0f1a5ec6a967f9e9" providerId="LiveId" clId="{8F2FC29B-F174-4282-BB6C-D8A969204042}" dt="2020-12-28T01:10:50.847" v="390" actId="164"/>
          <ac:grpSpMkLst>
            <pc:docMk/>
            <pc:sldMk cId="476440058" sldId="256"/>
            <ac:grpSpMk id="173" creationId="{4B103D1B-A8CD-4C8D-90EA-6B469178388D}"/>
          </ac:grpSpMkLst>
        </pc:grpChg>
        <pc:grpChg chg="mod">
          <ac:chgData name="Jurjen Kranenborg" userId="0f1a5ec6a967f9e9" providerId="LiveId" clId="{8F2FC29B-F174-4282-BB6C-D8A969204042}" dt="2020-12-27T23:09:23.870" v="209"/>
          <ac:grpSpMkLst>
            <pc:docMk/>
            <pc:sldMk cId="476440058" sldId="256"/>
            <ac:grpSpMk id="174" creationId="{D38237A5-6A5D-49D6-8555-C17570F6640D}"/>
          </ac:grpSpMkLst>
        </pc:grpChg>
        <pc:grpChg chg="add mod">
          <ac:chgData name="Jurjen Kranenborg" userId="0f1a5ec6a967f9e9" providerId="LiveId" clId="{8F2FC29B-F174-4282-BB6C-D8A969204042}" dt="2020-12-28T01:10:50.847" v="390" actId="164"/>
          <ac:grpSpMkLst>
            <pc:docMk/>
            <pc:sldMk cId="476440058" sldId="256"/>
            <ac:grpSpMk id="200" creationId="{50D01EBD-CD3C-491B-A3F7-CB1E0ED937C2}"/>
          </ac:grpSpMkLst>
        </pc:grpChg>
        <pc:grpChg chg="mod">
          <ac:chgData name="Jurjen Kranenborg" userId="0f1a5ec6a967f9e9" providerId="LiveId" clId="{8F2FC29B-F174-4282-BB6C-D8A969204042}" dt="2020-12-27T23:09:23.870" v="209"/>
          <ac:grpSpMkLst>
            <pc:docMk/>
            <pc:sldMk cId="476440058" sldId="256"/>
            <ac:grpSpMk id="201" creationId="{BAA4B124-377A-422F-9353-A4F322DC8158}"/>
          </ac:grpSpMkLst>
        </pc:grpChg>
        <pc:grpChg chg="add mod">
          <ac:chgData name="Jurjen Kranenborg" userId="0f1a5ec6a967f9e9" providerId="LiveId" clId="{8F2FC29B-F174-4282-BB6C-D8A969204042}" dt="2020-12-28T01:11:06.907" v="393" actId="1076"/>
          <ac:grpSpMkLst>
            <pc:docMk/>
            <pc:sldMk cId="476440058" sldId="256"/>
            <ac:grpSpMk id="227" creationId="{7185E429-6975-477C-AF0D-5600F1BDE042}"/>
          </ac:grpSpMkLst>
        </pc:grpChg>
        <pc:grpChg chg="mod">
          <ac:chgData name="Jurjen Kranenborg" userId="0f1a5ec6a967f9e9" providerId="LiveId" clId="{8F2FC29B-F174-4282-BB6C-D8A969204042}" dt="2020-12-28T01:11:03.441" v="392"/>
          <ac:grpSpMkLst>
            <pc:docMk/>
            <pc:sldMk cId="476440058" sldId="256"/>
            <ac:grpSpMk id="228" creationId="{73B18B86-828F-4286-8AD0-D316B32F1720}"/>
          </ac:grpSpMkLst>
        </pc:grpChg>
        <pc:grpChg chg="mod">
          <ac:chgData name="Jurjen Kranenborg" userId="0f1a5ec6a967f9e9" providerId="LiveId" clId="{8F2FC29B-F174-4282-BB6C-D8A969204042}" dt="2020-12-28T01:11:03.441" v="392"/>
          <ac:grpSpMkLst>
            <pc:docMk/>
            <pc:sldMk cId="476440058" sldId="256"/>
            <ac:grpSpMk id="229" creationId="{F454AA8E-86FA-4079-85E0-81E9F0ED50A4}"/>
          </ac:grpSpMkLst>
        </pc:grpChg>
        <pc:grpChg chg="mod">
          <ac:chgData name="Jurjen Kranenborg" userId="0f1a5ec6a967f9e9" providerId="LiveId" clId="{8F2FC29B-F174-4282-BB6C-D8A969204042}" dt="2020-12-28T01:11:03.441" v="392"/>
          <ac:grpSpMkLst>
            <pc:docMk/>
            <pc:sldMk cId="476440058" sldId="256"/>
            <ac:grpSpMk id="230" creationId="{2D6105AA-DF89-47A6-8AC7-203404EBFA15}"/>
          </ac:grpSpMkLst>
        </pc:grpChg>
        <pc:grpChg chg="mod">
          <ac:chgData name="Jurjen Kranenborg" userId="0f1a5ec6a967f9e9" providerId="LiveId" clId="{8F2FC29B-F174-4282-BB6C-D8A969204042}" dt="2020-12-28T01:11:03.441" v="392"/>
          <ac:grpSpMkLst>
            <pc:docMk/>
            <pc:sldMk cId="476440058" sldId="256"/>
            <ac:grpSpMk id="256" creationId="{6085FCEC-04FF-4E90-9E90-C6CC2D950680}"/>
          </ac:grpSpMkLst>
        </pc:grpChg>
        <pc:grpChg chg="add mod">
          <ac:chgData name="Jurjen Kranenborg" userId="0f1a5ec6a967f9e9" providerId="LiveId" clId="{8F2FC29B-F174-4282-BB6C-D8A969204042}" dt="2020-12-28T01:11:19.370" v="396" actId="1076"/>
          <ac:grpSpMkLst>
            <pc:docMk/>
            <pc:sldMk cId="476440058" sldId="256"/>
            <ac:grpSpMk id="282" creationId="{BB2D7C0D-86E1-49E9-B3CA-A1F7F83FAE62}"/>
          </ac:grpSpMkLst>
        </pc:grpChg>
        <pc:grpChg chg="mod">
          <ac:chgData name="Jurjen Kranenborg" userId="0f1a5ec6a967f9e9" providerId="LiveId" clId="{8F2FC29B-F174-4282-BB6C-D8A969204042}" dt="2020-12-28T01:11:08.996" v="394"/>
          <ac:grpSpMkLst>
            <pc:docMk/>
            <pc:sldMk cId="476440058" sldId="256"/>
            <ac:grpSpMk id="283" creationId="{B74E1803-9FAC-432D-9AD2-2FD9E654C8AE}"/>
          </ac:grpSpMkLst>
        </pc:grpChg>
        <pc:grpChg chg="mod">
          <ac:chgData name="Jurjen Kranenborg" userId="0f1a5ec6a967f9e9" providerId="LiveId" clId="{8F2FC29B-F174-4282-BB6C-D8A969204042}" dt="2020-12-28T01:11:08.996" v="394"/>
          <ac:grpSpMkLst>
            <pc:docMk/>
            <pc:sldMk cId="476440058" sldId="256"/>
            <ac:grpSpMk id="284" creationId="{36F58643-1633-44DA-B162-547C67A95805}"/>
          </ac:grpSpMkLst>
        </pc:grpChg>
        <pc:grpChg chg="mod">
          <ac:chgData name="Jurjen Kranenborg" userId="0f1a5ec6a967f9e9" providerId="LiveId" clId="{8F2FC29B-F174-4282-BB6C-D8A969204042}" dt="2020-12-28T01:11:08.996" v="394"/>
          <ac:grpSpMkLst>
            <pc:docMk/>
            <pc:sldMk cId="476440058" sldId="256"/>
            <ac:grpSpMk id="285" creationId="{01CE38EA-18E5-49EC-BD20-702A089FF30D}"/>
          </ac:grpSpMkLst>
        </pc:grpChg>
        <pc:grpChg chg="mod">
          <ac:chgData name="Jurjen Kranenborg" userId="0f1a5ec6a967f9e9" providerId="LiveId" clId="{8F2FC29B-F174-4282-BB6C-D8A969204042}" dt="2020-12-28T01:11:08.996" v="394"/>
          <ac:grpSpMkLst>
            <pc:docMk/>
            <pc:sldMk cId="476440058" sldId="256"/>
            <ac:grpSpMk id="311" creationId="{1E756A92-90BC-4327-BDCD-5A3ABD9C6176}"/>
          </ac:grpSpMkLst>
        </pc:grpChg>
        <pc:grpChg chg="add mod">
          <ac:chgData name="Jurjen Kranenborg" userId="0f1a5ec6a967f9e9" providerId="LiveId" clId="{8F2FC29B-F174-4282-BB6C-D8A969204042}" dt="2020-12-28T01:11:29.460" v="398" actId="1076"/>
          <ac:grpSpMkLst>
            <pc:docMk/>
            <pc:sldMk cId="476440058" sldId="256"/>
            <ac:grpSpMk id="337" creationId="{5CC11AD0-F3F6-42FF-BE92-272452C0C257}"/>
          </ac:grpSpMkLst>
        </pc:grpChg>
        <pc:grpChg chg="mod">
          <ac:chgData name="Jurjen Kranenborg" userId="0f1a5ec6a967f9e9" providerId="LiveId" clId="{8F2FC29B-F174-4282-BB6C-D8A969204042}" dt="2020-12-28T01:11:24.913" v="397"/>
          <ac:grpSpMkLst>
            <pc:docMk/>
            <pc:sldMk cId="476440058" sldId="256"/>
            <ac:grpSpMk id="338" creationId="{7774DC1A-A565-4AB5-AD3E-4CFA059E8694}"/>
          </ac:grpSpMkLst>
        </pc:grpChg>
        <pc:grpChg chg="mod">
          <ac:chgData name="Jurjen Kranenborg" userId="0f1a5ec6a967f9e9" providerId="LiveId" clId="{8F2FC29B-F174-4282-BB6C-D8A969204042}" dt="2020-12-28T01:11:24.913" v="397"/>
          <ac:grpSpMkLst>
            <pc:docMk/>
            <pc:sldMk cId="476440058" sldId="256"/>
            <ac:grpSpMk id="339" creationId="{092E1188-C50D-4FE9-A134-1B793F055F42}"/>
          </ac:grpSpMkLst>
        </pc:grpChg>
        <pc:grpChg chg="mod">
          <ac:chgData name="Jurjen Kranenborg" userId="0f1a5ec6a967f9e9" providerId="LiveId" clId="{8F2FC29B-F174-4282-BB6C-D8A969204042}" dt="2020-12-28T01:11:24.913" v="397"/>
          <ac:grpSpMkLst>
            <pc:docMk/>
            <pc:sldMk cId="476440058" sldId="256"/>
            <ac:grpSpMk id="340" creationId="{B172740B-F3E9-46C2-A84A-5BF7FF364B30}"/>
          </ac:grpSpMkLst>
        </pc:grpChg>
        <pc:grpChg chg="mod">
          <ac:chgData name="Jurjen Kranenborg" userId="0f1a5ec6a967f9e9" providerId="LiveId" clId="{8F2FC29B-F174-4282-BB6C-D8A969204042}" dt="2020-12-28T01:11:24.913" v="397"/>
          <ac:grpSpMkLst>
            <pc:docMk/>
            <pc:sldMk cId="476440058" sldId="256"/>
            <ac:grpSpMk id="366" creationId="{1641755C-AB6F-4790-B590-D4A410391334}"/>
          </ac:grpSpMkLst>
        </pc:grpChg>
        <pc:cxnChg chg="mod">
          <ac:chgData name="Jurjen Kranenborg" userId="0f1a5ec6a967f9e9" providerId="LiveId" clId="{8F2FC29B-F174-4282-BB6C-D8A969204042}" dt="2020-12-27T19:28:57.790" v="61" actId="164"/>
          <ac:cxnSpMkLst>
            <pc:docMk/>
            <pc:sldMk cId="476440058" sldId="256"/>
            <ac:cxnSpMk id="8" creationId="{40BE74E4-011E-4C45-AB6D-E6C00D9A6DB2}"/>
          </ac:cxnSpMkLst>
        </pc:cxnChg>
        <pc:cxnChg chg="add del mod">
          <ac:chgData name="Jurjen Kranenborg" userId="0f1a5ec6a967f9e9" providerId="LiveId" clId="{8F2FC29B-F174-4282-BB6C-D8A969204042}" dt="2020-12-27T21:53:37.906" v="78" actId="11529"/>
          <ac:cxnSpMkLst>
            <pc:docMk/>
            <pc:sldMk cId="476440058" sldId="256"/>
            <ac:cxnSpMk id="10" creationId="{1078CDF8-B105-4331-93A4-DDB907971CD4}"/>
          </ac:cxnSpMkLst>
        </pc:cxnChg>
        <pc:cxnChg chg="mod">
          <ac:chgData name="Jurjen Kranenborg" userId="0f1a5ec6a967f9e9" providerId="LiveId" clId="{8F2FC29B-F174-4282-BB6C-D8A969204042}" dt="2020-12-27T19:28:57.790" v="61" actId="164"/>
          <ac:cxnSpMkLst>
            <pc:docMk/>
            <pc:sldMk cId="476440058" sldId="256"/>
            <ac:cxnSpMk id="12" creationId="{657CC80B-BE97-4639-B703-51F5F7F2D346}"/>
          </ac:cxnSpMkLst>
        </pc:cxnChg>
        <pc:cxnChg chg="add del mod">
          <ac:chgData name="Jurjen Kranenborg" userId="0f1a5ec6a967f9e9" providerId="LiveId" clId="{8F2FC29B-F174-4282-BB6C-D8A969204042}" dt="2020-12-27T21:54:01.245" v="80" actId="11529"/>
          <ac:cxnSpMkLst>
            <pc:docMk/>
            <pc:sldMk cId="476440058" sldId="256"/>
            <ac:cxnSpMk id="13" creationId="{B3AF91D9-1A10-42AB-95CE-26D87FC9AC9A}"/>
          </ac:cxnSpMkLst>
        </pc:cxnChg>
        <pc:cxnChg chg="mod">
          <ac:chgData name="Jurjen Kranenborg" userId="0f1a5ec6a967f9e9" providerId="LiveId" clId="{8F2FC29B-F174-4282-BB6C-D8A969204042}" dt="2020-12-27T22:04:33.222" v="136" actId="14100"/>
          <ac:cxnSpMkLst>
            <pc:docMk/>
            <pc:sldMk cId="476440058" sldId="256"/>
            <ac:cxnSpMk id="18" creationId="{020C291B-5D23-4A01-9459-D51B6FDC7588}"/>
          </ac:cxnSpMkLst>
        </pc:cxnChg>
        <pc:cxnChg chg="mod">
          <ac:chgData name="Jurjen Kranenborg" userId="0f1a5ec6a967f9e9" providerId="LiveId" clId="{8F2FC29B-F174-4282-BB6C-D8A969204042}" dt="2020-12-27T19:28:57.790" v="61" actId="164"/>
          <ac:cxnSpMkLst>
            <pc:docMk/>
            <pc:sldMk cId="476440058" sldId="256"/>
            <ac:cxnSpMk id="26" creationId="{8FEEA3E8-54CB-4534-90B1-088A914EE580}"/>
          </ac:cxnSpMkLst>
        </pc:cxnChg>
        <pc:cxnChg chg="mod">
          <ac:chgData name="Jurjen Kranenborg" userId="0f1a5ec6a967f9e9" providerId="LiveId" clId="{8F2FC29B-F174-4282-BB6C-D8A969204042}" dt="2020-12-27T19:28:57.790" v="61" actId="164"/>
          <ac:cxnSpMkLst>
            <pc:docMk/>
            <pc:sldMk cId="476440058" sldId="256"/>
            <ac:cxnSpMk id="31" creationId="{33CC1501-B5A8-41E7-9BA8-326D021C5BBA}"/>
          </ac:cxnSpMkLst>
        </pc:cxnChg>
        <pc:cxnChg chg="mod">
          <ac:chgData name="Jurjen Kranenborg" userId="0f1a5ec6a967f9e9" providerId="LiveId" clId="{8F2FC29B-F174-4282-BB6C-D8A969204042}" dt="2020-12-27T19:28:57.790" v="61" actId="164"/>
          <ac:cxnSpMkLst>
            <pc:docMk/>
            <pc:sldMk cId="476440058" sldId="256"/>
            <ac:cxnSpMk id="39" creationId="{E58C40CD-3F0C-45C3-A097-A4819F57D5EB}"/>
          </ac:cxnSpMkLst>
        </pc:cxnChg>
        <pc:cxnChg chg="mod">
          <ac:chgData name="Jurjen Kranenborg" userId="0f1a5ec6a967f9e9" providerId="LiveId" clId="{8F2FC29B-F174-4282-BB6C-D8A969204042}" dt="2020-12-27T19:28:57.790" v="61" actId="164"/>
          <ac:cxnSpMkLst>
            <pc:docMk/>
            <pc:sldMk cId="476440058" sldId="256"/>
            <ac:cxnSpMk id="40" creationId="{E832E401-19B4-469B-B3E6-448FFC08857A}"/>
          </ac:cxnSpMkLst>
        </pc:cxnChg>
        <pc:cxnChg chg="mod">
          <ac:chgData name="Jurjen Kranenborg" userId="0f1a5ec6a967f9e9" providerId="LiveId" clId="{8F2FC29B-F174-4282-BB6C-D8A969204042}" dt="2020-12-27T19:28:57.790" v="61" actId="164"/>
          <ac:cxnSpMkLst>
            <pc:docMk/>
            <pc:sldMk cId="476440058" sldId="256"/>
            <ac:cxnSpMk id="41" creationId="{C6F65933-D2DA-4C99-AFA1-624B96F99BF2}"/>
          </ac:cxnSpMkLst>
        </pc:cxnChg>
        <pc:cxnChg chg="mod">
          <ac:chgData name="Jurjen Kranenborg" userId="0f1a5ec6a967f9e9" providerId="LiveId" clId="{8F2FC29B-F174-4282-BB6C-D8A969204042}" dt="2020-12-27T19:28:57.790" v="61" actId="164"/>
          <ac:cxnSpMkLst>
            <pc:docMk/>
            <pc:sldMk cId="476440058" sldId="256"/>
            <ac:cxnSpMk id="42" creationId="{C9F48C35-82ED-4AE6-9C2C-A22A514E762E}"/>
          </ac:cxnSpMkLst>
        </pc:cxnChg>
        <pc:cxnChg chg="mod">
          <ac:chgData name="Jurjen Kranenborg" userId="0f1a5ec6a967f9e9" providerId="LiveId" clId="{8F2FC29B-F174-4282-BB6C-D8A969204042}" dt="2020-12-27T22:16:11.534" v="178"/>
          <ac:cxnSpMkLst>
            <pc:docMk/>
            <pc:sldMk cId="476440058" sldId="256"/>
            <ac:cxnSpMk id="56" creationId="{6B45DF18-1D2C-4F5F-B3ED-D4CDCFDB8153}"/>
          </ac:cxnSpMkLst>
        </pc:cxnChg>
        <pc:cxnChg chg="mod">
          <ac:chgData name="Jurjen Kranenborg" userId="0f1a5ec6a967f9e9" providerId="LiveId" clId="{8F2FC29B-F174-4282-BB6C-D8A969204042}" dt="2020-12-27T22:16:11.534" v="178"/>
          <ac:cxnSpMkLst>
            <pc:docMk/>
            <pc:sldMk cId="476440058" sldId="256"/>
            <ac:cxnSpMk id="57" creationId="{1F54F61C-D9DE-4DE4-9105-F2F9E0E3C352}"/>
          </ac:cxnSpMkLst>
        </pc:cxnChg>
        <pc:cxnChg chg="mod">
          <ac:chgData name="Jurjen Kranenborg" userId="0f1a5ec6a967f9e9" providerId="LiveId" clId="{8F2FC29B-F174-4282-BB6C-D8A969204042}" dt="2020-12-27T22:16:11.534" v="178"/>
          <ac:cxnSpMkLst>
            <pc:docMk/>
            <pc:sldMk cId="476440058" sldId="256"/>
            <ac:cxnSpMk id="58" creationId="{21BA5457-67A9-4035-90B5-864BD32F0A1C}"/>
          </ac:cxnSpMkLst>
        </pc:cxnChg>
        <pc:cxnChg chg="mod">
          <ac:chgData name="Jurjen Kranenborg" userId="0f1a5ec6a967f9e9" providerId="LiveId" clId="{8F2FC29B-F174-4282-BB6C-D8A969204042}" dt="2020-12-27T22:16:11.534" v="178"/>
          <ac:cxnSpMkLst>
            <pc:docMk/>
            <pc:sldMk cId="476440058" sldId="256"/>
            <ac:cxnSpMk id="59" creationId="{10AF0CB3-2F00-477D-AEAA-8F479718C92F}"/>
          </ac:cxnSpMkLst>
        </pc:cxnChg>
        <pc:cxnChg chg="mod">
          <ac:chgData name="Jurjen Kranenborg" userId="0f1a5ec6a967f9e9" providerId="LiveId" clId="{8F2FC29B-F174-4282-BB6C-D8A969204042}" dt="2020-12-27T22:16:11.534" v="178"/>
          <ac:cxnSpMkLst>
            <pc:docMk/>
            <pc:sldMk cId="476440058" sldId="256"/>
            <ac:cxnSpMk id="60" creationId="{6E122E24-40D3-45A4-AA2B-DFB58DCDDE60}"/>
          </ac:cxnSpMkLst>
        </pc:cxnChg>
        <pc:cxnChg chg="mod">
          <ac:chgData name="Jurjen Kranenborg" userId="0f1a5ec6a967f9e9" providerId="LiveId" clId="{8F2FC29B-F174-4282-BB6C-D8A969204042}" dt="2020-12-27T22:16:11.534" v="178"/>
          <ac:cxnSpMkLst>
            <pc:docMk/>
            <pc:sldMk cId="476440058" sldId="256"/>
            <ac:cxnSpMk id="61" creationId="{6113F92C-3FAD-4E87-9364-7135FA61333D}"/>
          </ac:cxnSpMkLst>
        </pc:cxnChg>
        <pc:cxnChg chg="mod">
          <ac:chgData name="Jurjen Kranenborg" userId="0f1a5ec6a967f9e9" providerId="LiveId" clId="{8F2FC29B-F174-4282-BB6C-D8A969204042}" dt="2020-12-27T22:16:11.534" v="178"/>
          <ac:cxnSpMkLst>
            <pc:docMk/>
            <pc:sldMk cId="476440058" sldId="256"/>
            <ac:cxnSpMk id="62" creationId="{2AD954FA-A986-421A-A87D-9EB6DED41235}"/>
          </ac:cxnSpMkLst>
        </pc:cxnChg>
        <pc:cxnChg chg="mod">
          <ac:chgData name="Jurjen Kranenborg" userId="0f1a5ec6a967f9e9" providerId="LiveId" clId="{8F2FC29B-F174-4282-BB6C-D8A969204042}" dt="2020-12-27T22:16:11.534" v="178"/>
          <ac:cxnSpMkLst>
            <pc:docMk/>
            <pc:sldMk cId="476440058" sldId="256"/>
            <ac:cxnSpMk id="63" creationId="{A50674E2-4B1A-4201-8F44-0B9B648171B3}"/>
          </ac:cxnSpMkLst>
        </pc:cxnChg>
        <pc:cxnChg chg="mod">
          <ac:chgData name="Jurjen Kranenborg" userId="0f1a5ec6a967f9e9" providerId="LiveId" clId="{8F2FC29B-F174-4282-BB6C-D8A969204042}" dt="2020-12-27T22:16:11.534" v="178"/>
          <ac:cxnSpMkLst>
            <pc:docMk/>
            <pc:sldMk cId="476440058" sldId="256"/>
            <ac:cxnSpMk id="64" creationId="{9CE6AF2F-2F2F-42F8-8790-0A765C6E7089}"/>
          </ac:cxnSpMkLst>
        </pc:cxnChg>
        <pc:cxnChg chg="mod">
          <ac:chgData name="Jurjen Kranenborg" userId="0f1a5ec6a967f9e9" providerId="LiveId" clId="{8F2FC29B-F174-4282-BB6C-D8A969204042}" dt="2020-12-27T22:18:34.674" v="181"/>
          <ac:cxnSpMkLst>
            <pc:docMk/>
            <pc:sldMk cId="476440058" sldId="256"/>
            <ac:cxnSpMk id="83" creationId="{A5585F8F-B445-41CE-8BAB-110682A88323}"/>
          </ac:cxnSpMkLst>
        </pc:cxnChg>
        <pc:cxnChg chg="mod">
          <ac:chgData name="Jurjen Kranenborg" userId="0f1a5ec6a967f9e9" providerId="LiveId" clId="{8F2FC29B-F174-4282-BB6C-D8A969204042}" dt="2020-12-27T22:18:34.674" v="181"/>
          <ac:cxnSpMkLst>
            <pc:docMk/>
            <pc:sldMk cId="476440058" sldId="256"/>
            <ac:cxnSpMk id="84" creationId="{D0AD006F-C6D4-4076-A8D2-88AC40220280}"/>
          </ac:cxnSpMkLst>
        </pc:cxnChg>
        <pc:cxnChg chg="mod">
          <ac:chgData name="Jurjen Kranenborg" userId="0f1a5ec6a967f9e9" providerId="LiveId" clId="{8F2FC29B-F174-4282-BB6C-D8A969204042}" dt="2020-12-27T22:18:34.674" v="181"/>
          <ac:cxnSpMkLst>
            <pc:docMk/>
            <pc:sldMk cId="476440058" sldId="256"/>
            <ac:cxnSpMk id="85" creationId="{907DC784-BD03-41CB-B67D-EFFF2CCFEE23}"/>
          </ac:cxnSpMkLst>
        </pc:cxnChg>
        <pc:cxnChg chg="mod">
          <ac:chgData name="Jurjen Kranenborg" userId="0f1a5ec6a967f9e9" providerId="LiveId" clId="{8F2FC29B-F174-4282-BB6C-D8A969204042}" dt="2020-12-27T22:18:34.674" v="181"/>
          <ac:cxnSpMkLst>
            <pc:docMk/>
            <pc:sldMk cId="476440058" sldId="256"/>
            <ac:cxnSpMk id="86" creationId="{BEA3E448-36E2-478A-AF16-2C877BBB44A4}"/>
          </ac:cxnSpMkLst>
        </pc:cxnChg>
        <pc:cxnChg chg="mod">
          <ac:chgData name="Jurjen Kranenborg" userId="0f1a5ec6a967f9e9" providerId="LiveId" clId="{8F2FC29B-F174-4282-BB6C-D8A969204042}" dt="2020-12-27T22:18:34.674" v="181"/>
          <ac:cxnSpMkLst>
            <pc:docMk/>
            <pc:sldMk cId="476440058" sldId="256"/>
            <ac:cxnSpMk id="87" creationId="{05BFAC80-CA45-48E6-9F75-7949D3D09F94}"/>
          </ac:cxnSpMkLst>
        </pc:cxnChg>
        <pc:cxnChg chg="mod">
          <ac:chgData name="Jurjen Kranenborg" userId="0f1a5ec6a967f9e9" providerId="LiveId" clId="{8F2FC29B-F174-4282-BB6C-D8A969204042}" dt="2020-12-27T22:18:34.674" v="181"/>
          <ac:cxnSpMkLst>
            <pc:docMk/>
            <pc:sldMk cId="476440058" sldId="256"/>
            <ac:cxnSpMk id="88" creationId="{5B9A16E0-2603-4007-BB46-50432560553D}"/>
          </ac:cxnSpMkLst>
        </pc:cxnChg>
        <pc:cxnChg chg="mod">
          <ac:chgData name="Jurjen Kranenborg" userId="0f1a5ec6a967f9e9" providerId="LiveId" clId="{8F2FC29B-F174-4282-BB6C-D8A969204042}" dt="2020-12-27T22:18:34.674" v="181"/>
          <ac:cxnSpMkLst>
            <pc:docMk/>
            <pc:sldMk cId="476440058" sldId="256"/>
            <ac:cxnSpMk id="89" creationId="{F6C1D9CB-55DE-4A21-AE06-F3E5E749ABA4}"/>
          </ac:cxnSpMkLst>
        </pc:cxnChg>
        <pc:cxnChg chg="mod">
          <ac:chgData name="Jurjen Kranenborg" userId="0f1a5ec6a967f9e9" providerId="LiveId" clId="{8F2FC29B-F174-4282-BB6C-D8A969204042}" dt="2020-12-27T22:18:34.674" v="181"/>
          <ac:cxnSpMkLst>
            <pc:docMk/>
            <pc:sldMk cId="476440058" sldId="256"/>
            <ac:cxnSpMk id="90" creationId="{8A807890-2DB8-4E99-9CA1-483EDF8931AC}"/>
          </ac:cxnSpMkLst>
        </pc:cxnChg>
        <pc:cxnChg chg="mod">
          <ac:chgData name="Jurjen Kranenborg" userId="0f1a5ec6a967f9e9" providerId="LiveId" clId="{8F2FC29B-F174-4282-BB6C-D8A969204042}" dt="2020-12-27T22:18:34.674" v="181"/>
          <ac:cxnSpMkLst>
            <pc:docMk/>
            <pc:sldMk cId="476440058" sldId="256"/>
            <ac:cxnSpMk id="91" creationId="{060F9FCF-49A4-446D-8D57-0041A2F465AB}"/>
          </ac:cxnSpMkLst>
        </pc:cxnChg>
        <pc:cxnChg chg="mod">
          <ac:chgData name="Jurjen Kranenborg" userId="0f1a5ec6a967f9e9" providerId="LiveId" clId="{8F2FC29B-F174-4282-BB6C-D8A969204042}" dt="2020-12-27T22:19:30.696" v="189"/>
          <ac:cxnSpMkLst>
            <pc:docMk/>
            <pc:sldMk cId="476440058" sldId="256"/>
            <ac:cxnSpMk id="110" creationId="{6BD2FA3A-A85F-4276-A35F-622AA31EAE2E}"/>
          </ac:cxnSpMkLst>
        </pc:cxnChg>
        <pc:cxnChg chg="mod">
          <ac:chgData name="Jurjen Kranenborg" userId="0f1a5ec6a967f9e9" providerId="LiveId" clId="{8F2FC29B-F174-4282-BB6C-D8A969204042}" dt="2020-12-27T22:19:30.696" v="189"/>
          <ac:cxnSpMkLst>
            <pc:docMk/>
            <pc:sldMk cId="476440058" sldId="256"/>
            <ac:cxnSpMk id="111" creationId="{C74AA7FF-139F-40C4-BF5F-A1FB2DE1969C}"/>
          </ac:cxnSpMkLst>
        </pc:cxnChg>
        <pc:cxnChg chg="mod">
          <ac:chgData name="Jurjen Kranenborg" userId="0f1a5ec6a967f9e9" providerId="LiveId" clId="{8F2FC29B-F174-4282-BB6C-D8A969204042}" dt="2020-12-27T22:19:30.696" v="189"/>
          <ac:cxnSpMkLst>
            <pc:docMk/>
            <pc:sldMk cId="476440058" sldId="256"/>
            <ac:cxnSpMk id="112" creationId="{355C3077-7422-4228-BD6C-199F8AFBC3C4}"/>
          </ac:cxnSpMkLst>
        </pc:cxnChg>
        <pc:cxnChg chg="mod">
          <ac:chgData name="Jurjen Kranenborg" userId="0f1a5ec6a967f9e9" providerId="LiveId" clId="{8F2FC29B-F174-4282-BB6C-D8A969204042}" dt="2020-12-27T22:19:30.696" v="189"/>
          <ac:cxnSpMkLst>
            <pc:docMk/>
            <pc:sldMk cId="476440058" sldId="256"/>
            <ac:cxnSpMk id="113" creationId="{051D4034-935D-41C5-89AD-A9E5A3C4DB22}"/>
          </ac:cxnSpMkLst>
        </pc:cxnChg>
        <pc:cxnChg chg="mod">
          <ac:chgData name="Jurjen Kranenborg" userId="0f1a5ec6a967f9e9" providerId="LiveId" clId="{8F2FC29B-F174-4282-BB6C-D8A969204042}" dt="2020-12-27T22:19:30.696" v="189"/>
          <ac:cxnSpMkLst>
            <pc:docMk/>
            <pc:sldMk cId="476440058" sldId="256"/>
            <ac:cxnSpMk id="114" creationId="{A349F405-9FD5-435A-85A6-51E419A7BA38}"/>
          </ac:cxnSpMkLst>
        </pc:cxnChg>
        <pc:cxnChg chg="mod">
          <ac:chgData name="Jurjen Kranenborg" userId="0f1a5ec6a967f9e9" providerId="LiveId" clId="{8F2FC29B-F174-4282-BB6C-D8A969204042}" dt="2020-12-27T22:19:30.696" v="189"/>
          <ac:cxnSpMkLst>
            <pc:docMk/>
            <pc:sldMk cId="476440058" sldId="256"/>
            <ac:cxnSpMk id="115" creationId="{FDDDA8BF-638D-449F-9BF0-E377FC36DDDD}"/>
          </ac:cxnSpMkLst>
        </pc:cxnChg>
        <pc:cxnChg chg="mod">
          <ac:chgData name="Jurjen Kranenborg" userId="0f1a5ec6a967f9e9" providerId="LiveId" clId="{8F2FC29B-F174-4282-BB6C-D8A969204042}" dt="2020-12-27T22:19:30.696" v="189"/>
          <ac:cxnSpMkLst>
            <pc:docMk/>
            <pc:sldMk cId="476440058" sldId="256"/>
            <ac:cxnSpMk id="116" creationId="{9B0103FB-6101-401E-BDA2-9CA0BB98BF60}"/>
          </ac:cxnSpMkLst>
        </pc:cxnChg>
        <pc:cxnChg chg="mod">
          <ac:chgData name="Jurjen Kranenborg" userId="0f1a5ec6a967f9e9" providerId="LiveId" clId="{8F2FC29B-F174-4282-BB6C-D8A969204042}" dt="2020-12-27T22:19:30.696" v="189"/>
          <ac:cxnSpMkLst>
            <pc:docMk/>
            <pc:sldMk cId="476440058" sldId="256"/>
            <ac:cxnSpMk id="117" creationId="{4FFB16C8-2CEB-40DC-B17A-6AAB17176535}"/>
          </ac:cxnSpMkLst>
        </pc:cxnChg>
        <pc:cxnChg chg="mod">
          <ac:chgData name="Jurjen Kranenborg" userId="0f1a5ec6a967f9e9" providerId="LiveId" clId="{8F2FC29B-F174-4282-BB6C-D8A969204042}" dt="2020-12-27T22:19:30.696" v="189"/>
          <ac:cxnSpMkLst>
            <pc:docMk/>
            <pc:sldMk cId="476440058" sldId="256"/>
            <ac:cxnSpMk id="118" creationId="{750C20D6-CCF9-407E-A0FA-400444D06CF6}"/>
          </ac:cxnSpMkLst>
        </pc:cxnChg>
        <pc:cxnChg chg="mod">
          <ac:chgData name="Jurjen Kranenborg" userId="0f1a5ec6a967f9e9" providerId="LiveId" clId="{8F2FC29B-F174-4282-BB6C-D8A969204042}" dt="2020-12-27T22:22:48.865" v="191"/>
          <ac:cxnSpMkLst>
            <pc:docMk/>
            <pc:sldMk cId="476440058" sldId="256"/>
            <ac:cxnSpMk id="137" creationId="{8742E072-43F7-4557-88FA-40917BF42742}"/>
          </ac:cxnSpMkLst>
        </pc:cxnChg>
        <pc:cxnChg chg="mod">
          <ac:chgData name="Jurjen Kranenborg" userId="0f1a5ec6a967f9e9" providerId="LiveId" clId="{8F2FC29B-F174-4282-BB6C-D8A969204042}" dt="2020-12-27T22:22:48.865" v="191"/>
          <ac:cxnSpMkLst>
            <pc:docMk/>
            <pc:sldMk cId="476440058" sldId="256"/>
            <ac:cxnSpMk id="138" creationId="{6C07D3F4-A72F-4384-AF3D-B91AD95BE292}"/>
          </ac:cxnSpMkLst>
        </pc:cxnChg>
        <pc:cxnChg chg="mod">
          <ac:chgData name="Jurjen Kranenborg" userId="0f1a5ec6a967f9e9" providerId="LiveId" clId="{8F2FC29B-F174-4282-BB6C-D8A969204042}" dt="2020-12-27T22:22:48.865" v="191"/>
          <ac:cxnSpMkLst>
            <pc:docMk/>
            <pc:sldMk cId="476440058" sldId="256"/>
            <ac:cxnSpMk id="139" creationId="{BB2B8DBE-174F-4A2E-9962-EB4317C57026}"/>
          </ac:cxnSpMkLst>
        </pc:cxnChg>
        <pc:cxnChg chg="mod">
          <ac:chgData name="Jurjen Kranenborg" userId="0f1a5ec6a967f9e9" providerId="LiveId" clId="{8F2FC29B-F174-4282-BB6C-D8A969204042}" dt="2020-12-27T22:22:48.865" v="191"/>
          <ac:cxnSpMkLst>
            <pc:docMk/>
            <pc:sldMk cId="476440058" sldId="256"/>
            <ac:cxnSpMk id="140" creationId="{CAD0E190-CEF9-4B20-8CE8-3E33908DF4C2}"/>
          </ac:cxnSpMkLst>
        </pc:cxnChg>
        <pc:cxnChg chg="mod">
          <ac:chgData name="Jurjen Kranenborg" userId="0f1a5ec6a967f9e9" providerId="LiveId" clId="{8F2FC29B-F174-4282-BB6C-D8A969204042}" dt="2020-12-27T22:22:48.865" v="191"/>
          <ac:cxnSpMkLst>
            <pc:docMk/>
            <pc:sldMk cId="476440058" sldId="256"/>
            <ac:cxnSpMk id="141" creationId="{A82D54BF-C975-494C-AF93-B3C71275AB5C}"/>
          </ac:cxnSpMkLst>
        </pc:cxnChg>
        <pc:cxnChg chg="mod">
          <ac:chgData name="Jurjen Kranenborg" userId="0f1a5ec6a967f9e9" providerId="LiveId" clId="{8F2FC29B-F174-4282-BB6C-D8A969204042}" dt="2020-12-27T22:22:48.865" v="191"/>
          <ac:cxnSpMkLst>
            <pc:docMk/>
            <pc:sldMk cId="476440058" sldId="256"/>
            <ac:cxnSpMk id="142" creationId="{8B504E7D-EF63-43BB-9063-810DB56BC608}"/>
          </ac:cxnSpMkLst>
        </pc:cxnChg>
        <pc:cxnChg chg="mod">
          <ac:chgData name="Jurjen Kranenborg" userId="0f1a5ec6a967f9e9" providerId="LiveId" clId="{8F2FC29B-F174-4282-BB6C-D8A969204042}" dt="2020-12-27T22:22:48.865" v="191"/>
          <ac:cxnSpMkLst>
            <pc:docMk/>
            <pc:sldMk cId="476440058" sldId="256"/>
            <ac:cxnSpMk id="143" creationId="{F2B672D8-E29B-453C-9BDF-92881D188858}"/>
          </ac:cxnSpMkLst>
        </pc:cxnChg>
        <pc:cxnChg chg="mod">
          <ac:chgData name="Jurjen Kranenborg" userId="0f1a5ec6a967f9e9" providerId="LiveId" clId="{8F2FC29B-F174-4282-BB6C-D8A969204042}" dt="2020-12-27T22:22:48.865" v="191"/>
          <ac:cxnSpMkLst>
            <pc:docMk/>
            <pc:sldMk cId="476440058" sldId="256"/>
            <ac:cxnSpMk id="144" creationId="{89A79AA7-0276-4C4B-BFED-4761FFA0F3A5}"/>
          </ac:cxnSpMkLst>
        </pc:cxnChg>
        <pc:cxnChg chg="mod">
          <ac:chgData name="Jurjen Kranenborg" userId="0f1a5ec6a967f9e9" providerId="LiveId" clId="{8F2FC29B-F174-4282-BB6C-D8A969204042}" dt="2020-12-27T22:22:48.865" v="191"/>
          <ac:cxnSpMkLst>
            <pc:docMk/>
            <pc:sldMk cId="476440058" sldId="256"/>
            <ac:cxnSpMk id="145" creationId="{E31B63FA-AA26-4C77-8373-0D3336819A26}"/>
          </ac:cxnSpMkLst>
        </pc:cxnChg>
        <pc:cxnChg chg="mod">
          <ac:chgData name="Jurjen Kranenborg" userId="0f1a5ec6a967f9e9" providerId="LiveId" clId="{8F2FC29B-F174-4282-BB6C-D8A969204042}" dt="2020-12-27T22:23:40.931" v="197"/>
          <ac:cxnSpMkLst>
            <pc:docMk/>
            <pc:sldMk cId="476440058" sldId="256"/>
            <ac:cxnSpMk id="164" creationId="{C07D0E2F-0723-42FD-BE9A-B6B8468EE686}"/>
          </ac:cxnSpMkLst>
        </pc:cxnChg>
        <pc:cxnChg chg="mod">
          <ac:chgData name="Jurjen Kranenborg" userId="0f1a5ec6a967f9e9" providerId="LiveId" clId="{8F2FC29B-F174-4282-BB6C-D8A969204042}" dt="2020-12-27T22:23:40.931" v="197"/>
          <ac:cxnSpMkLst>
            <pc:docMk/>
            <pc:sldMk cId="476440058" sldId="256"/>
            <ac:cxnSpMk id="165" creationId="{17D94D26-9C1C-440B-BFF9-17BB41DAFF94}"/>
          </ac:cxnSpMkLst>
        </pc:cxnChg>
        <pc:cxnChg chg="mod">
          <ac:chgData name="Jurjen Kranenborg" userId="0f1a5ec6a967f9e9" providerId="LiveId" clId="{8F2FC29B-F174-4282-BB6C-D8A969204042}" dt="2020-12-27T22:23:40.931" v="197"/>
          <ac:cxnSpMkLst>
            <pc:docMk/>
            <pc:sldMk cId="476440058" sldId="256"/>
            <ac:cxnSpMk id="166" creationId="{58C265AD-354D-4C57-94A6-79C4D7A9F595}"/>
          </ac:cxnSpMkLst>
        </pc:cxnChg>
        <pc:cxnChg chg="mod">
          <ac:chgData name="Jurjen Kranenborg" userId="0f1a5ec6a967f9e9" providerId="LiveId" clId="{8F2FC29B-F174-4282-BB6C-D8A969204042}" dt="2020-12-27T22:23:40.931" v="197"/>
          <ac:cxnSpMkLst>
            <pc:docMk/>
            <pc:sldMk cId="476440058" sldId="256"/>
            <ac:cxnSpMk id="167" creationId="{90671711-2825-4E15-A140-6B776A45911D}"/>
          </ac:cxnSpMkLst>
        </pc:cxnChg>
        <pc:cxnChg chg="mod">
          <ac:chgData name="Jurjen Kranenborg" userId="0f1a5ec6a967f9e9" providerId="LiveId" clId="{8F2FC29B-F174-4282-BB6C-D8A969204042}" dt="2020-12-27T22:23:40.931" v="197"/>
          <ac:cxnSpMkLst>
            <pc:docMk/>
            <pc:sldMk cId="476440058" sldId="256"/>
            <ac:cxnSpMk id="168" creationId="{048C10C6-8F5E-4C23-9A00-37AABCCAF6F3}"/>
          </ac:cxnSpMkLst>
        </pc:cxnChg>
        <pc:cxnChg chg="mod">
          <ac:chgData name="Jurjen Kranenborg" userId="0f1a5ec6a967f9e9" providerId="LiveId" clId="{8F2FC29B-F174-4282-BB6C-D8A969204042}" dt="2020-12-27T22:23:40.931" v="197"/>
          <ac:cxnSpMkLst>
            <pc:docMk/>
            <pc:sldMk cId="476440058" sldId="256"/>
            <ac:cxnSpMk id="169" creationId="{24298A67-B13C-4824-93B1-3BC54961600E}"/>
          </ac:cxnSpMkLst>
        </pc:cxnChg>
        <pc:cxnChg chg="mod">
          <ac:chgData name="Jurjen Kranenborg" userId="0f1a5ec6a967f9e9" providerId="LiveId" clId="{8F2FC29B-F174-4282-BB6C-D8A969204042}" dt="2020-12-27T22:23:40.931" v="197"/>
          <ac:cxnSpMkLst>
            <pc:docMk/>
            <pc:sldMk cId="476440058" sldId="256"/>
            <ac:cxnSpMk id="170" creationId="{4540A028-C858-449D-B8C7-A4A07E4E37CD}"/>
          </ac:cxnSpMkLst>
        </pc:cxnChg>
        <pc:cxnChg chg="mod">
          <ac:chgData name="Jurjen Kranenborg" userId="0f1a5ec6a967f9e9" providerId="LiveId" clId="{8F2FC29B-F174-4282-BB6C-D8A969204042}" dt="2020-12-27T22:23:40.931" v="197"/>
          <ac:cxnSpMkLst>
            <pc:docMk/>
            <pc:sldMk cId="476440058" sldId="256"/>
            <ac:cxnSpMk id="171" creationId="{1EE3F405-4F4C-4001-837F-2CDCEA00EE0C}"/>
          </ac:cxnSpMkLst>
        </pc:cxnChg>
        <pc:cxnChg chg="mod">
          <ac:chgData name="Jurjen Kranenborg" userId="0f1a5ec6a967f9e9" providerId="LiveId" clId="{8F2FC29B-F174-4282-BB6C-D8A969204042}" dt="2020-12-27T22:23:40.931" v="197"/>
          <ac:cxnSpMkLst>
            <pc:docMk/>
            <pc:sldMk cId="476440058" sldId="256"/>
            <ac:cxnSpMk id="172" creationId="{41C58636-E08D-4990-91FF-02272BA8B2C3}"/>
          </ac:cxnSpMkLst>
        </pc:cxnChg>
        <pc:cxnChg chg="mod">
          <ac:chgData name="Jurjen Kranenborg" userId="0f1a5ec6a967f9e9" providerId="LiveId" clId="{8F2FC29B-F174-4282-BB6C-D8A969204042}" dt="2020-12-27T23:09:23.870" v="209"/>
          <ac:cxnSpMkLst>
            <pc:docMk/>
            <pc:sldMk cId="476440058" sldId="256"/>
            <ac:cxnSpMk id="191" creationId="{497DA5ED-88A1-4495-BF8F-C1C4F4D92082}"/>
          </ac:cxnSpMkLst>
        </pc:cxnChg>
        <pc:cxnChg chg="mod">
          <ac:chgData name="Jurjen Kranenborg" userId="0f1a5ec6a967f9e9" providerId="LiveId" clId="{8F2FC29B-F174-4282-BB6C-D8A969204042}" dt="2020-12-27T23:09:23.870" v="209"/>
          <ac:cxnSpMkLst>
            <pc:docMk/>
            <pc:sldMk cId="476440058" sldId="256"/>
            <ac:cxnSpMk id="192" creationId="{8DE40C20-03E9-4F8D-8A7E-8B17FE5DE2C2}"/>
          </ac:cxnSpMkLst>
        </pc:cxnChg>
        <pc:cxnChg chg="mod">
          <ac:chgData name="Jurjen Kranenborg" userId="0f1a5ec6a967f9e9" providerId="LiveId" clId="{8F2FC29B-F174-4282-BB6C-D8A969204042}" dt="2020-12-27T23:09:23.870" v="209"/>
          <ac:cxnSpMkLst>
            <pc:docMk/>
            <pc:sldMk cId="476440058" sldId="256"/>
            <ac:cxnSpMk id="193" creationId="{679FF283-D026-43BF-906F-42F39BB426CD}"/>
          </ac:cxnSpMkLst>
        </pc:cxnChg>
        <pc:cxnChg chg="mod">
          <ac:chgData name="Jurjen Kranenborg" userId="0f1a5ec6a967f9e9" providerId="LiveId" clId="{8F2FC29B-F174-4282-BB6C-D8A969204042}" dt="2020-12-27T23:09:23.870" v="209"/>
          <ac:cxnSpMkLst>
            <pc:docMk/>
            <pc:sldMk cId="476440058" sldId="256"/>
            <ac:cxnSpMk id="194" creationId="{1292E3F7-0E16-4D61-949D-3C82C373CC69}"/>
          </ac:cxnSpMkLst>
        </pc:cxnChg>
        <pc:cxnChg chg="mod">
          <ac:chgData name="Jurjen Kranenborg" userId="0f1a5ec6a967f9e9" providerId="LiveId" clId="{8F2FC29B-F174-4282-BB6C-D8A969204042}" dt="2020-12-27T23:09:23.870" v="209"/>
          <ac:cxnSpMkLst>
            <pc:docMk/>
            <pc:sldMk cId="476440058" sldId="256"/>
            <ac:cxnSpMk id="195" creationId="{FE46EAF2-C252-4A79-B5EA-F968F4FE143E}"/>
          </ac:cxnSpMkLst>
        </pc:cxnChg>
        <pc:cxnChg chg="mod">
          <ac:chgData name="Jurjen Kranenborg" userId="0f1a5ec6a967f9e9" providerId="LiveId" clId="{8F2FC29B-F174-4282-BB6C-D8A969204042}" dt="2020-12-27T23:09:23.870" v="209"/>
          <ac:cxnSpMkLst>
            <pc:docMk/>
            <pc:sldMk cId="476440058" sldId="256"/>
            <ac:cxnSpMk id="196" creationId="{DBE0EDA7-B052-434F-8F60-30A9A8ED5EC1}"/>
          </ac:cxnSpMkLst>
        </pc:cxnChg>
        <pc:cxnChg chg="mod">
          <ac:chgData name="Jurjen Kranenborg" userId="0f1a5ec6a967f9e9" providerId="LiveId" clId="{8F2FC29B-F174-4282-BB6C-D8A969204042}" dt="2020-12-27T23:09:23.870" v="209"/>
          <ac:cxnSpMkLst>
            <pc:docMk/>
            <pc:sldMk cId="476440058" sldId="256"/>
            <ac:cxnSpMk id="197" creationId="{A03678FA-C1D2-4B10-A13E-CA335FA89972}"/>
          </ac:cxnSpMkLst>
        </pc:cxnChg>
        <pc:cxnChg chg="mod">
          <ac:chgData name="Jurjen Kranenborg" userId="0f1a5ec6a967f9e9" providerId="LiveId" clId="{8F2FC29B-F174-4282-BB6C-D8A969204042}" dt="2020-12-27T23:09:23.870" v="209"/>
          <ac:cxnSpMkLst>
            <pc:docMk/>
            <pc:sldMk cId="476440058" sldId="256"/>
            <ac:cxnSpMk id="198" creationId="{14A799A4-2035-41F6-98F6-3E2802A2535E}"/>
          </ac:cxnSpMkLst>
        </pc:cxnChg>
        <pc:cxnChg chg="mod">
          <ac:chgData name="Jurjen Kranenborg" userId="0f1a5ec6a967f9e9" providerId="LiveId" clId="{8F2FC29B-F174-4282-BB6C-D8A969204042}" dt="2020-12-27T23:09:23.870" v="209"/>
          <ac:cxnSpMkLst>
            <pc:docMk/>
            <pc:sldMk cId="476440058" sldId="256"/>
            <ac:cxnSpMk id="199" creationId="{3DCE7370-38B7-49AA-A769-C93A1CEF215C}"/>
          </ac:cxnSpMkLst>
        </pc:cxnChg>
        <pc:cxnChg chg="mod">
          <ac:chgData name="Jurjen Kranenborg" userId="0f1a5ec6a967f9e9" providerId="LiveId" clId="{8F2FC29B-F174-4282-BB6C-D8A969204042}" dt="2020-12-27T23:09:23.870" v="209"/>
          <ac:cxnSpMkLst>
            <pc:docMk/>
            <pc:sldMk cId="476440058" sldId="256"/>
            <ac:cxnSpMk id="218" creationId="{5C4251A4-C3D4-43C2-87CE-C518897EF02A}"/>
          </ac:cxnSpMkLst>
        </pc:cxnChg>
        <pc:cxnChg chg="mod">
          <ac:chgData name="Jurjen Kranenborg" userId="0f1a5ec6a967f9e9" providerId="LiveId" clId="{8F2FC29B-F174-4282-BB6C-D8A969204042}" dt="2020-12-27T23:09:23.870" v="209"/>
          <ac:cxnSpMkLst>
            <pc:docMk/>
            <pc:sldMk cId="476440058" sldId="256"/>
            <ac:cxnSpMk id="219" creationId="{F9355B2B-04E3-4F55-A219-4A47FE55700E}"/>
          </ac:cxnSpMkLst>
        </pc:cxnChg>
        <pc:cxnChg chg="mod">
          <ac:chgData name="Jurjen Kranenborg" userId="0f1a5ec6a967f9e9" providerId="LiveId" clId="{8F2FC29B-F174-4282-BB6C-D8A969204042}" dt="2020-12-27T23:09:23.870" v="209"/>
          <ac:cxnSpMkLst>
            <pc:docMk/>
            <pc:sldMk cId="476440058" sldId="256"/>
            <ac:cxnSpMk id="220" creationId="{39012F15-39B4-4DD7-B003-DCA1A6AF81F4}"/>
          </ac:cxnSpMkLst>
        </pc:cxnChg>
        <pc:cxnChg chg="mod">
          <ac:chgData name="Jurjen Kranenborg" userId="0f1a5ec6a967f9e9" providerId="LiveId" clId="{8F2FC29B-F174-4282-BB6C-D8A969204042}" dt="2020-12-27T23:09:23.870" v="209"/>
          <ac:cxnSpMkLst>
            <pc:docMk/>
            <pc:sldMk cId="476440058" sldId="256"/>
            <ac:cxnSpMk id="221" creationId="{1FF91919-D5D5-4895-B384-1E0FDAD5175B}"/>
          </ac:cxnSpMkLst>
        </pc:cxnChg>
        <pc:cxnChg chg="mod">
          <ac:chgData name="Jurjen Kranenborg" userId="0f1a5ec6a967f9e9" providerId="LiveId" clId="{8F2FC29B-F174-4282-BB6C-D8A969204042}" dt="2020-12-27T23:09:23.870" v="209"/>
          <ac:cxnSpMkLst>
            <pc:docMk/>
            <pc:sldMk cId="476440058" sldId="256"/>
            <ac:cxnSpMk id="222" creationId="{A446C01A-8D0C-4815-A937-8926C212EA50}"/>
          </ac:cxnSpMkLst>
        </pc:cxnChg>
        <pc:cxnChg chg="mod">
          <ac:chgData name="Jurjen Kranenborg" userId="0f1a5ec6a967f9e9" providerId="LiveId" clId="{8F2FC29B-F174-4282-BB6C-D8A969204042}" dt="2020-12-27T23:09:23.870" v="209"/>
          <ac:cxnSpMkLst>
            <pc:docMk/>
            <pc:sldMk cId="476440058" sldId="256"/>
            <ac:cxnSpMk id="223" creationId="{8F39E136-9ACE-4B0D-868D-C90A90AFF7BE}"/>
          </ac:cxnSpMkLst>
        </pc:cxnChg>
        <pc:cxnChg chg="mod">
          <ac:chgData name="Jurjen Kranenborg" userId="0f1a5ec6a967f9e9" providerId="LiveId" clId="{8F2FC29B-F174-4282-BB6C-D8A969204042}" dt="2020-12-27T23:09:23.870" v="209"/>
          <ac:cxnSpMkLst>
            <pc:docMk/>
            <pc:sldMk cId="476440058" sldId="256"/>
            <ac:cxnSpMk id="224" creationId="{40FA4252-D68A-4F3C-97A4-A6B226A7EA95}"/>
          </ac:cxnSpMkLst>
        </pc:cxnChg>
        <pc:cxnChg chg="mod">
          <ac:chgData name="Jurjen Kranenborg" userId="0f1a5ec6a967f9e9" providerId="LiveId" clId="{8F2FC29B-F174-4282-BB6C-D8A969204042}" dt="2020-12-27T23:09:23.870" v="209"/>
          <ac:cxnSpMkLst>
            <pc:docMk/>
            <pc:sldMk cId="476440058" sldId="256"/>
            <ac:cxnSpMk id="225" creationId="{B72BD5E5-938E-4D12-95C8-4AFC880FB993}"/>
          </ac:cxnSpMkLst>
        </pc:cxnChg>
        <pc:cxnChg chg="mod">
          <ac:chgData name="Jurjen Kranenborg" userId="0f1a5ec6a967f9e9" providerId="LiveId" clId="{8F2FC29B-F174-4282-BB6C-D8A969204042}" dt="2020-12-27T23:09:23.870" v="209"/>
          <ac:cxnSpMkLst>
            <pc:docMk/>
            <pc:sldMk cId="476440058" sldId="256"/>
            <ac:cxnSpMk id="226" creationId="{D08F1C6F-BF9E-46AB-8A54-F5F11DCB4523}"/>
          </ac:cxnSpMkLst>
        </pc:cxnChg>
        <pc:cxnChg chg="mod">
          <ac:chgData name="Jurjen Kranenborg" userId="0f1a5ec6a967f9e9" providerId="LiveId" clId="{8F2FC29B-F174-4282-BB6C-D8A969204042}" dt="2020-12-28T01:11:03.441" v="392"/>
          <ac:cxnSpMkLst>
            <pc:docMk/>
            <pc:sldMk cId="476440058" sldId="256"/>
            <ac:cxnSpMk id="247" creationId="{A5CA3369-7DA3-474F-AFC1-BCC9E13E0F04}"/>
          </ac:cxnSpMkLst>
        </pc:cxnChg>
        <pc:cxnChg chg="mod">
          <ac:chgData name="Jurjen Kranenborg" userId="0f1a5ec6a967f9e9" providerId="LiveId" clId="{8F2FC29B-F174-4282-BB6C-D8A969204042}" dt="2020-12-28T01:11:03.441" v="392"/>
          <ac:cxnSpMkLst>
            <pc:docMk/>
            <pc:sldMk cId="476440058" sldId="256"/>
            <ac:cxnSpMk id="248" creationId="{3237B543-9571-41EA-891A-2F8BC63EB102}"/>
          </ac:cxnSpMkLst>
        </pc:cxnChg>
        <pc:cxnChg chg="mod">
          <ac:chgData name="Jurjen Kranenborg" userId="0f1a5ec6a967f9e9" providerId="LiveId" clId="{8F2FC29B-F174-4282-BB6C-D8A969204042}" dt="2020-12-28T01:11:03.441" v="392"/>
          <ac:cxnSpMkLst>
            <pc:docMk/>
            <pc:sldMk cId="476440058" sldId="256"/>
            <ac:cxnSpMk id="249" creationId="{02E20920-AD69-4007-9740-9D51CA687B36}"/>
          </ac:cxnSpMkLst>
        </pc:cxnChg>
        <pc:cxnChg chg="mod">
          <ac:chgData name="Jurjen Kranenborg" userId="0f1a5ec6a967f9e9" providerId="LiveId" clId="{8F2FC29B-F174-4282-BB6C-D8A969204042}" dt="2020-12-28T01:11:03.441" v="392"/>
          <ac:cxnSpMkLst>
            <pc:docMk/>
            <pc:sldMk cId="476440058" sldId="256"/>
            <ac:cxnSpMk id="250" creationId="{C4176741-EC65-40A7-BDB1-D8D53D6B0C8F}"/>
          </ac:cxnSpMkLst>
        </pc:cxnChg>
        <pc:cxnChg chg="mod">
          <ac:chgData name="Jurjen Kranenborg" userId="0f1a5ec6a967f9e9" providerId="LiveId" clId="{8F2FC29B-F174-4282-BB6C-D8A969204042}" dt="2020-12-28T01:11:03.441" v="392"/>
          <ac:cxnSpMkLst>
            <pc:docMk/>
            <pc:sldMk cId="476440058" sldId="256"/>
            <ac:cxnSpMk id="251" creationId="{135D841A-DB26-468F-A368-7D7AE057D58A}"/>
          </ac:cxnSpMkLst>
        </pc:cxnChg>
        <pc:cxnChg chg="mod">
          <ac:chgData name="Jurjen Kranenborg" userId="0f1a5ec6a967f9e9" providerId="LiveId" clId="{8F2FC29B-F174-4282-BB6C-D8A969204042}" dt="2020-12-28T01:11:03.441" v="392"/>
          <ac:cxnSpMkLst>
            <pc:docMk/>
            <pc:sldMk cId="476440058" sldId="256"/>
            <ac:cxnSpMk id="252" creationId="{BC5A9D97-F15F-49CF-8EEF-E0EC324FAF29}"/>
          </ac:cxnSpMkLst>
        </pc:cxnChg>
        <pc:cxnChg chg="mod">
          <ac:chgData name="Jurjen Kranenborg" userId="0f1a5ec6a967f9e9" providerId="LiveId" clId="{8F2FC29B-F174-4282-BB6C-D8A969204042}" dt="2020-12-28T01:11:03.441" v="392"/>
          <ac:cxnSpMkLst>
            <pc:docMk/>
            <pc:sldMk cId="476440058" sldId="256"/>
            <ac:cxnSpMk id="253" creationId="{2C1A583F-AB9F-4860-BE21-1E0B18096ADC}"/>
          </ac:cxnSpMkLst>
        </pc:cxnChg>
        <pc:cxnChg chg="mod">
          <ac:chgData name="Jurjen Kranenborg" userId="0f1a5ec6a967f9e9" providerId="LiveId" clId="{8F2FC29B-F174-4282-BB6C-D8A969204042}" dt="2020-12-28T01:11:03.441" v="392"/>
          <ac:cxnSpMkLst>
            <pc:docMk/>
            <pc:sldMk cId="476440058" sldId="256"/>
            <ac:cxnSpMk id="254" creationId="{56E1B397-C036-415E-9AA0-B920CEF18B66}"/>
          </ac:cxnSpMkLst>
        </pc:cxnChg>
        <pc:cxnChg chg="mod">
          <ac:chgData name="Jurjen Kranenborg" userId="0f1a5ec6a967f9e9" providerId="LiveId" clId="{8F2FC29B-F174-4282-BB6C-D8A969204042}" dt="2020-12-28T01:11:03.441" v="392"/>
          <ac:cxnSpMkLst>
            <pc:docMk/>
            <pc:sldMk cId="476440058" sldId="256"/>
            <ac:cxnSpMk id="255" creationId="{BE4C5C73-5E01-41FB-AE42-7A273DEE8CCD}"/>
          </ac:cxnSpMkLst>
        </pc:cxnChg>
        <pc:cxnChg chg="mod">
          <ac:chgData name="Jurjen Kranenborg" userId="0f1a5ec6a967f9e9" providerId="LiveId" clId="{8F2FC29B-F174-4282-BB6C-D8A969204042}" dt="2020-12-28T01:11:03.441" v="392"/>
          <ac:cxnSpMkLst>
            <pc:docMk/>
            <pc:sldMk cId="476440058" sldId="256"/>
            <ac:cxnSpMk id="273" creationId="{E93D2A53-852B-42F2-9682-F1378C2B2658}"/>
          </ac:cxnSpMkLst>
        </pc:cxnChg>
        <pc:cxnChg chg="mod">
          <ac:chgData name="Jurjen Kranenborg" userId="0f1a5ec6a967f9e9" providerId="LiveId" clId="{8F2FC29B-F174-4282-BB6C-D8A969204042}" dt="2020-12-28T01:11:03.441" v="392"/>
          <ac:cxnSpMkLst>
            <pc:docMk/>
            <pc:sldMk cId="476440058" sldId="256"/>
            <ac:cxnSpMk id="274" creationId="{FE170EEF-63BC-4845-B3C8-6C1C6DF39931}"/>
          </ac:cxnSpMkLst>
        </pc:cxnChg>
        <pc:cxnChg chg="mod">
          <ac:chgData name="Jurjen Kranenborg" userId="0f1a5ec6a967f9e9" providerId="LiveId" clId="{8F2FC29B-F174-4282-BB6C-D8A969204042}" dt="2020-12-28T01:11:03.441" v="392"/>
          <ac:cxnSpMkLst>
            <pc:docMk/>
            <pc:sldMk cId="476440058" sldId="256"/>
            <ac:cxnSpMk id="275" creationId="{269FF89D-DC12-4CEF-AC15-61AF623E28F4}"/>
          </ac:cxnSpMkLst>
        </pc:cxnChg>
        <pc:cxnChg chg="mod">
          <ac:chgData name="Jurjen Kranenborg" userId="0f1a5ec6a967f9e9" providerId="LiveId" clId="{8F2FC29B-F174-4282-BB6C-D8A969204042}" dt="2020-12-28T01:11:03.441" v="392"/>
          <ac:cxnSpMkLst>
            <pc:docMk/>
            <pc:sldMk cId="476440058" sldId="256"/>
            <ac:cxnSpMk id="276" creationId="{884BCB70-7287-47AC-9D09-6CADE7EC448D}"/>
          </ac:cxnSpMkLst>
        </pc:cxnChg>
        <pc:cxnChg chg="mod">
          <ac:chgData name="Jurjen Kranenborg" userId="0f1a5ec6a967f9e9" providerId="LiveId" clId="{8F2FC29B-F174-4282-BB6C-D8A969204042}" dt="2020-12-28T01:11:03.441" v="392"/>
          <ac:cxnSpMkLst>
            <pc:docMk/>
            <pc:sldMk cId="476440058" sldId="256"/>
            <ac:cxnSpMk id="277" creationId="{8AB3F687-3A45-4308-B127-D3A750260102}"/>
          </ac:cxnSpMkLst>
        </pc:cxnChg>
        <pc:cxnChg chg="mod">
          <ac:chgData name="Jurjen Kranenborg" userId="0f1a5ec6a967f9e9" providerId="LiveId" clId="{8F2FC29B-F174-4282-BB6C-D8A969204042}" dt="2020-12-28T01:11:03.441" v="392"/>
          <ac:cxnSpMkLst>
            <pc:docMk/>
            <pc:sldMk cId="476440058" sldId="256"/>
            <ac:cxnSpMk id="278" creationId="{5956C9DE-5045-4CC7-9A8C-95E93974BBC5}"/>
          </ac:cxnSpMkLst>
        </pc:cxnChg>
        <pc:cxnChg chg="mod">
          <ac:chgData name="Jurjen Kranenborg" userId="0f1a5ec6a967f9e9" providerId="LiveId" clId="{8F2FC29B-F174-4282-BB6C-D8A969204042}" dt="2020-12-28T01:11:03.441" v="392"/>
          <ac:cxnSpMkLst>
            <pc:docMk/>
            <pc:sldMk cId="476440058" sldId="256"/>
            <ac:cxnSpMk id="279" creationId="{B7692A3A-E7EB-4414-98C0-17037AECC9F5}"/>
          </ac:cxnSpMkLst>
        </pc:cxnChg>
        <pc:cxnChg chg="mod">
          <ac:chgData name="Jurjen Kranenborg" userId="0f1a5ec6a967f9e9" providerId="LiveId" clId="{8F2FC29B-F174-4282-BB6C-D8A969204042}" dt="2020-12-28T01:11:03.441" v="392"/>
          <ac:cxnSpMkLst>
            <pc:docMk/>
            <pc:sldMk cId="476440058" sldId="256"/>
            <ac:cxnSpMk id="280" creationId="{F3DCD0B5-EFEB-468A-9458-FC6741E39F04}"/>
          </ac:cxnSpMkLst>
        </pc:cxnChg>
        <pc:cxnChg chg="mod">
          <ac:chgData name="Jurjen Kranenborg" userId="0f1a5ec6a967f9e9" providerId="LiveId" clId="{8F2FC29B-F174-4282-BB6C-D8A969204042}" dt="2020-12-28T01:11:03.441" v="392"/>
          <ac:cxnSpMkLst>
            <pc:docMk/>
            <pc:sldMk cId="476440058" sldId="256"/>
            <ac:cxnSpMk id="281" creationId="{5088A961-44D0-47A9-98A6-13A57FD76447}"/>
          </ac:cxnSpMkLst>
        </pc:cxnChg>
        <pc:cxnChg chg="mod">
          <ac:chgData name="Jurjen Kranenborg" userId="0f1a5ec6a967f9e9" providerId="LiveId" clId="{8F2FC29B-F174-4282-BB6C-D8A969204042}" dt="2020-12-28T01:11:08.996" v="394"/>
          <ac:cxnSpMkLst>
            <pc:docMk/>
            <pc:sldMk cId="476440058" sldId="256"/>
            <ac:cxnSpMk id="302" creationId="{4B0C988C-2239-4863-98B8-4700C5FA9F0E}"/>
          </ac:cxnSpMkLst>
        </pc:cxnChg>
        <pc:cxnChg chg="mod">
          <ac:chgData name="Jurjen Kranenborg" userId="0f1a5ec6a967f9e9" providerId="LiveId" clId="{8F2FC29B-F174-4282-BB6C-D8A969204042}" dt="2020-12-28T01:11:08.996" v="394"/>
          <ac:cxnSpMkLst>
            <pc:docMk/>
            <pc:sldMk cId="476440058" sldId="256"/>
            <ac:cxnSpMk id="303" creationId="{3A29618D-1DAC-494B-AA47-174B0E96445F}"/>
          </ac:cxnSpMkLst>
        </pc:cxnChg>
        <pc:cxnChg chg="mod">
          <ac:chgData name="Jurjen Kranenborg" userId="0f1a5ec6a967f9e9" providerId="LiveId" clId="{8F2FC29B-F174-4282-BB6C-D8A969204042}" dt="2020-12-28T01:11:08.996" v="394"/>
          <ac:cxnSpMkLst>
            <pc:docMk/>
            <pc:sldMk cId="476440058" sldId="256"/>
            <ac:cxnSpMk id="304" creationId="{B0BC9736-0F7E-4DC7-AC00-279D7D43A393}"/>
          </ac:cxnSpMkLst>
        </pc:cxnChg>
        <pc:cxnChg chg="mod">
          <ac:chgData name="Jurjen Kranenborg" userId="0f1a5ec6a967f9e9" providerId="LiveId" clId="{8F2FC29B-F174-4282-BB6C-D8A969204042}" dt="2020-12-28T01:11:08.996" v="394"/>
          <ac:cxnSpMkLst>
            <pc:docMk/>
            <pc:sldMk cId="476440058" sldId="256"/>
            <ac:cxnSpMk id="305" creationId="{9362B78D-26DF-418F-B5D7-9666EA293E89}"/>
          </ac:cxnSpMkLst>
        </pc:cxnChg>
        <pc:cxnChg chg="mod">
          <ac:chgData name="Jurjen Kranenborg" userId="0f1a5ec6a967f9e9" providerId="LiveId" clId="{8F2FC29B-F174-4282-BB6C-D8A969204042}" dt="2020-12-28T01:11:08.996" v="394"/>
          <ac:cxnSpMkLst>
            <pc:docMk/>
            <pc:sldMk cId="476440058" sldId="256"/>
            <ac:cxnSpMk id="306" creationId="{B27F298F-C9D6-4828-904F-71C75F32B5EA}"/>
          </ac:cxnSpMkLst>
        </pc:cxnChg>
        <pc:cxnChg chg="mod">
          <ac:chgData name="Jurjen Kranenborg" userId="0f1a5ec6a967f9e9" providerId="LiveId" clId="{8F2FC29B-F174-4282-BB6C-D8A969204042}" dt="2020-12-28T01:11:08.996" v="394"/>
          <ac:cxnSpMkLst>
            <pc:docMk/>
            <pc:sldMk cId="476440058" sldId="256"/>
            <ac:cxnSpMk id="307" creationId="{19C36070-4F4D-4DA1-862A-C599B68818B6}"/>
          </ac:cxnSpMkLst>
        </pc:cxnChg>
        <pc:cxnChg chg="mod">
          <ac:chgData name="Jurjen Kranenborg" userId="0f1a5ec6a967f9e9" providerId="LiveId" clId="{8F2FC29B-F174-4282-BB6C-D8A969204042}" dt="2020-12-28T01:11:08.996" v="394"/>
          <ac:cxnSpMkLst>
            <pc:docMk/>
            <pc:sldMk cId="476440058" sldId="256"/>
            <ac:cxnSpMk id="308" creationId="{9AFA5CF3-00FC-4B24-B174-BC06480886D0}"/>
          </ac:cxnSpMkLst>
        </pc:cxnChg>
        <pc:cxnChg chg="mod">
          <ac:chgData name="Jurjen Kranenborg" userId="0f1a5ec6a967f9e9" providerId="LiveId" clId="{8F2FC29B-F174-4282-BB6C-D8A969204042}" dt="2020-12-28T01:11:08.996" v="394"/>
          <ac:cxnSpMkLst>
            <pc:docMk/>
            <pc:sldMk cId="476440058" sldId="256"/>
            <ac:cxnSpMk id="309" creationId="{13767E2C-C76F-419D-BF74-CDECB9FDFA89}"/>
          </ac:cxnSpMkLst>
        </pc:cxnChg>
        <pc:cxnChg chg="mod">
          <ac:chgData name="Jurjen Kranenborg" userId="0f1a5ec6a967f9e9" providerId="LiveId" clId="{8F2FC29B-F174-4282-BB6C-D8A969204042}" dt="2020-12-28T01:11:08.996" v="394"/>
          <ac:cxnSpMkLst>
            <pc:docMk/>
            <pc:sldMk cId="476440058" sldId="256"/>
            <ac:cxnSpMk id="310" creationId="{31A62603-8E94-48A9-9DC0-0F4874D0742E}"/>
          </ac:cxnSpMkLst>
        </pc:cxnChg>
        <pc:cxnChg chg="mod">
          <ac:chgData name="Jurjen Kranenborg" userId="0f1a5ec6a967f9e9" providerId="LiveId" clId="{8F2FC29B-F174-4282-BB6C-D8A969204042}" dt="2020-12-28T01:11:08.996" v="394"/>
          <ac:cxnSpMkLst>
            <pc:docMk/>
            <pc:sldMk cId="476440058" sldId="256"/>
            <ac:cxnSpMk id="328" creationId="{B2635C75-8D27-42C0-9051-8736216336D2}"/>
          </ac:cxnSpMkLst>
        </pc:cxnChg>
        <pc:cxnChg chg="mod">
          <ac:chgData name="Jurjen Kranenborg" userId="0f1a5ec6a967f9e9" providerId="LiveId" clId="{8F2FC29B-F174-4282-BB6C-D8A969204042}" dt="2020-12-28T01:11:08.996" v="394"/>
          <ac:cxnSpMkLst>
            <pc:docMk/>
            <pc:sldMk cId="476440058" sldId="256"/>
            <ac:cxnSpMk id="329" creationId="{DF5FFE87-F1D9-4A1F-ABAB-7FD1BA36049A}"/>
          </ac:cxnSpMkLst>
        </pc:cxnChg>
        <pc:cxnChg chg="mod">
          <ac:chgData name="Jurjen Kranenborg" userId="0f1a5ec6a967f9e9" providerId="LiveId" clId="{8F2FC29B-F174-4282-BB6C-D8A969204042}" dt="2020-12-28T01:11:08.996" v="394"/>
          <ac:cxnSpMkLst>
            <pc:docMk/>
            <pc:sldMk cId="476440058" sldId="256"/>
            <ac:cxnSpMk id="330" creationId="{58031560-F110-4AED-AE5A-9B39D65766B7}"/>
          </ac:cxnSpMkLst>
        </pc:cxnChg>
        <pc:cxnChg chg="mod">
          <ac:chgData name="Jurjen Kranenborg" userId="0f1a5ec6a967f9e9" providerId="LiveId" clId="{8F2FC29B-F174-4282-BB6C-D8A969204042}" dt="2020-12-28T01:11:08.996" v="394"/>
          <ac:cxnSpMkLst>
            <pc:docMk/>
            <pc:sldMk cId="476440058" sldId="256"/>
            <ac:cxnSpMk id="331" creationId="{A632B9B4-BC36-4CD1-A1BE-6090EFD8B802}"/>
          </ac:cxnSpMkLst>
        </pc:cxnChg>
        <pc:cxnChg chg="mod">
          <ac:chgData name="Jurjen Kranenborg" userId="0f1a5ec6a967f9e9" providerId="LiveId" clId="{8F2FC29B-F174-4282-BB6C-D8A969204042}" dt="2020-12-28T01:11:08.996" v="394"/>
          <ac:cxnSpMkLst>
            <pc:docMk/>
            <pc:sldMk cId="476440058" sldId="256"/>
            <ac:cxnSpMk id="332" creationId="{EE97E2BE-0E64-408F-9E75-9A11EC34FA9E}"/>
          </ac:cxnSpMkLst>
        </pc:cxnChg>
        <pc:cxnChg chg="mod">
          <ac:chgData name="Jurjen Kranenborg" userId="0f1a5ec6a967f9e9" providerId="LiveId" clId="{8F2FC29B-F174-4282-BB6C-D8A969204042}" dt="2020-12-28T01:11:08.996" v="394"/>
          <ac:cxnSpMkLst>
            <pc:docMk/>
            <pc:sldMk cId="476440058" sldId="256"/>
            <ac:cxnSpMk id="333" creationId="{728C58EF-97D8-407E-AED4-C042D544F1E3}"/>
          </ac:cxnSpMkLst>
        </pc:cxnChg>
        <pc:cxnChg chg="mod">
          <ac:chgData name="Jurjen Kranenborg" userId="0f1a5ec6a967f9e9" providerId="LiveId" clId="{8F2FC29B-F174-4282-BB6C-D8A969204042}" dt="2020-12-28T01:11:08.996" v="394"/>
          <ac:cxnSpMkLst>
            <pc:docMk/>
            <pc:sldMk cId="476440058" sldId="256"/>
            <ac:cxnSpMk id="334" creationId="{1E6B7216-83BB-4B1E-A898-288FF1AE4D2D}"/>
          </ac:cxnSpMkLst>
        </pc:cxnChg>
        <pc:cxnChg chg="mod">
          <ac:chgData name="Jurjen Kranenborg" userId="0f1a5ec6a967f9e9" providerId="LiveId" clId="{8F2FC29B-F174-4282-BB6C-D8A969204042}" dt="2020-12-28T01:11:08.996" v="394"/>
          <ac:cxnSpMkLst>
            <pc:docMk/>
            <pc:sldMk cId="476440058" sldId="256"/>
            <ac:cxnSpMk id="335" creationId="{79DE8991-0006-4473-8D79-0BB95BEFC1A2}"/>
          </ac:cxnSpMkLst>
        </pc:cxnChg>
        <pc:cxnChg chg="mod">
          <ac:chgData name="Jurjen Kranenborg" userId="0f1a5ec6a967f9e9" providerId="LiveId" clId="{8F2FC29B-F174-4282-BB6C-D8A969204042}" dt="2020-12-28T01:11:08.996" v="394"/>
          <ac:cxnSpMkLst>
            <pc:docMk/>
            <pc:sldMk cId="476440058" sldId="256"/>
            <ac:cxnSpMk id="336" creationId="{B39333A3-1079-4508-9E19-CBD26B7426CF}"/>
          </ac:cxnSpMkLst>
        </pc:cxnChg>
        <pc:cxnChg chg="mod">
          <ac:chgData name="Jurjen Kranenborg" userId="0f1a5ec6a967f9e9" providerId="LiveId" clId="{8F2FC29B-F174-4282-BB6C-D8A969204042}" dt="2020-12-28T01:11:24.913" v="397"/>
          <ac:cxnSpMkLst>
            <pc:docMk/>
            <pc:sldMk cId="476440058" sldId="256"/>
            <ac:cxnSpMk id="357" creationId="{2437CEF2-4C36-48EC-912E-BA28EE0C71A9}"/>
          </ac:cxnSpMkLst>
        </pc:cxnChg>
        <pc:cxnChg chg="mod">
          <ac:chgData name="Jurjen Kranenborg" userId="0f1a5ec6a967f9e9" providerId="LiveId" clId="{8F2FC29B-F174-4282-BB6C-D8A969204042}" dt="2020-12-28T01:11:24.913" v="397"/>
          <ac:cxnSpMkLst>
            <pc:docMk/>
            <pc:sldMk cId="476440058" sldId="256"/>
            <ac:cxnSpMk id="358" creationId="{73615271-1523-4804-A9CE-A6D880882085}"/>
          </ac:cxnSpMkLst>
        </pc:cxnChg>
        <pc:cxnChg chg="mod">
          <ac:chgData name="Jurjen Kranenborg" userId="0f1a5ec6a967f9e9" providerId="LiveId" clId="{8F2FC29B-F174-4282-BB6C-D8A969204042}" dt="2020-12-28T01:11:24.913" v="397"/>
          <ac:cxnSpMkLst>
            <pc:docMk/>
            <pc:sldMk cId="476440058" sldId="256"/>
            <ac:cxnSpMk id="359" creationId="{96FAE87F-FFEA-47DD-B063-ECCDA2DCEE66}"/>
          </ac:cxnSpMkLst>
        </pc:cxnChg>
        <pc:cxnChg chg="mod">
          <ac:chgData name="Jurjen Kranenborg" userId="0f1a5ec6a967f9e9" providerId="LiveId" clId="{8F2FC29B-F174-4282-BB6C-D8A969204042}" dt="2020-12-28T01:11:24.913" v="397"/>
          <ac:cxnSpMkLst>
            <pc:docMk/>
            <pc:sldMk cId="476440058" sldId="256"/>
            <ac:cxnSpMk id="360" creationId="{AEFA217A-D610-4C89-AB0B-23C07B4A0AFC}"/>
          </ac:cxnSpMkLst>
        </pc:cxnChg>
        <pc:cxnChg chg="mod">
          <ac:chgData name="Jurjen Kranenborg" userId="0f1a5ec6a967f9e9" providerId="LiveId" clId="{8F2FC29B-F174-4282-BB6C-D8A969204042}" dt="2020-12-28T01:11:24.913" v="397"/>
          <ac:cxnSpMkLst>
            <pc:docMk/>
            <pc:sldMk cId="476440058" sldId="256"/>
            <ac:cxnSpMk id="361" creationId="{5C71323D-FD30-4CEF-B28D-D9D1B78F1877}"/>
          </ac:cxnSpMkLst>
        </pc:cxnChg>
        <pc:cxnChg chg="mod">
          <ac:chgData name="Jurjen Kranenborg" userId="0f1a5ec6a967f9e9" providerId="LiveId" clId="{8F2FC29B-F174-4282-BB6C-D8A969204042}" dt="2020-12-28T01:11:24.913" v="397"/>
          <ac:cxnSpMkLst>
            <pc:docMk/>
            <pc:sldMk cId="476440058" sldId="256"/>
            <ac:cxnSpMk id="362" creationId="{ACE84C04-D6CC-408C-9618-693B63A361B3}"/>
          </ac:cxnSpMkLst>
        </pc:cxnChg>
        <pc:cxnChg chg="mod">
          <ac:chgData name="Jurjen Kranenborg" userId="0f1a5ec6a967f9e9" providerId="LiveId" clId="{8F2FC29B-F174-4282-BB6C-D8A969204042}" dt="2020-12-28T01:11:24.913" v="397"/>
          <ac:cxnSpMkLst>
            <pc:docMk/>
            <pc:sldMk cId="476440058" sldId="256"/>
            <ac:cxnSpMk id="363" creationId="{0AA98FBB-2548-4EB4-9CFE-FCD09266F6B0}"/>
          </ac:cxnSpMkLst>
        </pc:cxnChg>
        <pc:cxnChg chg="mod">
          <ac:chgData name="Jurjen Kranenborg" userId="0f1a5ec6a967f9e9" providerId="LiveId" clId="{8F2FC29B-F174-4282-BB6C-D8A969204042}" dt="2020-12-28T01:11:24.913" v="397"/>
          <ac:cxnSpMkLst>
            <pc:docMk/>
            <pc:sldMk cId="476440058" sldId="256"/>
            <ac:cxnSpMk id="364" creationId="{212B4A8B-D1B4-4E28-A07B-C535530F2651}"/>
          </ac:cxnSpMkLst>
        </pc:cxnChg>
        <pc:cxnChg chg="mod">
          <ac:chgData name="Jurjen Kranenborg" userId="0f1a5ec6a967f9e9" providerId="LiveId" clId="{8F2FC29B-F174-4282-BB6C-D8A969204042}" dt="2020-12-28T01:11:24.913" v="397"/>
          <ac:cxnSpMkLst>
            <pc:docMk/>
            <pc:sldMk cId="476440058" sldId="256"/>
            <ac:cxnSpMk id="365" creationId="{53269CD3-0CC6-4E7B-801E-E63DD2F09DE9}"/>
          </ac:cxnSpMkLst>
        </pc:cxnChg>
        <pc:cxnChg chg="mod">
          <ac:chgData name="Jurjen Kranenborg" userId="0f1a5ec6a967f9e9" providerId="LiveId" clId="{8F2FC29B-F174-4282-BB6C-D8A969204042}" dt="2020-12-28T01:11:24.913" v="397"/>
          <ac:cxnSpMkLst>
            <pc:docMk/>
            <pc:sldMk cId="476440058" sldId="256"/>
            <ac:cxnSpMk id="383" creationId="{CF91FACE-0D47-41AD-87D6-E41C78EADD3A}"/>
          </ac:cxnSpMkLst>
        </pc:cxnChg>
        <pc:cxnChg chg="mod">
          <ac:chgData name="Jurjen Kranenborg" userId="0f1a5ec6a967f9e9" providerId="LiveId" clId="{8F2FC29B-F174-4282-BB6C-D8A969204042}" dt="2020-12-28T01:11:24.913" v="397"/>
          <ac:cxnSpMkLst>
            <pc:docMk/>
            <pc:sldMk cId="476440058" sldId="256"/>
            <ac:cxnSpMk id="384" creationId="{5D570FEF-DAEB-491D-B323-CC7C6BC3C284}"/>
          </ac:cxnSpMkLst>
        </pc:cxnChg>
        <pc:cxnChg chg="mod">
          <ac:chgData name="Jurjen Kranenborg" userId="0f1a5ec6a967f9e9" providerId="LiveId" clId="{8F2FC29B-F174-4282-BB6C-D8A969204042}" dt="2020-12-28T01:11:24.913" v="397"/>
          <ac:cxnSpMkLst>
            <pc:docMk/>
            <pc:sldMk cId="476440058" sldId="256"/>
            <ac:cxnSpMk id="385" creationId="{3A17AAA5-61DA-43E6-8690-55E07F1A1C6A}"/>
          </ac:cxnSpMkLst>
        </pc:cxnChg>
        <pc:cxnChg chg="mod">
          <ac:chgData name="Jurjen Kranenborg" userId="0f1a5ec6a967f9e9" providerId="LiveId" clId="{8F2FC29B-F174-4282-BB6C-D8A969204042}" dt="2020-12-28T01:11:24.913" v="397"/>
          <ac:cxnSpMkLst>
            <pc:docMk/>
            <pc:sldMk cId="476440058" sldId="256"/>
            <ac:cxnSpMk id="386" creationId="{65CAEAAD-F877-4E0F-A7BC-587FDC0F1FBF}"/>
          </ac:cxnSpMkLst>
        </pc:cxnChg>
        <pc:cxnChg chg="mod">
          <ac:chgData name="Jurjen Kranenborg" userId="0f1a5ec6a967f9e9" providerId="LiveId" clId="{8F2FC29B-F174-4282-BB6C-D8A969204042}" dt="2020-12-28T01:11:24.913" v="397"/>
          <ac:cxnSpMkLst>
            <pc:docMk/>
            <pc:sldMk cId="476440058" sldId="256"/>
            <ac:cxnSpMk id="387" creationId="{F709B7A5-663A-4484-B440-83E5DAA0C1F3}"/>
          </ac:cxnSpMkLst>
        </pc:cxnChg>
        <pc:cxnChg chg="mod">
          <ac:chgData name="Jurjen Kranenborg" userId="0f1a5ec6a967f9e9" providerId="LiveId" clId="{8F2FC29B-F174-4282-BB6C-D8A969204042}" dt="2020-12-28T01:11:24.913" v="397"/>
          <ac:cxnSpMkLst>
            <pc:docMk/>
            <pc:sldMk cId="476440058" sldId="256"/>
            <ac:cxnSpMk id="388" creationId="{E96E3162-EF56-44A7-AA63-AB4F28FBC7DB}"/>
          </ac:cxnSpMkLst>
        </pc:cxnChg>
        <pc:cxnChg chg="mod">
          <ac:chgData name="Jurjen Kranenborg" userId="0f1a5ec6a967f9e9" providerId="LiveId" clId="{8F2FC29B-F174-4282-BB6C-D8A969204042}" dt="2020-12-28T01:11:24.913" v="397"/>
          <ac:cxnSpMkLst>
            <pc:docMk/>
            <pc:sldMk cId="476440058" sldId="256"/>
            <ac:cxnSpMk id="389" creationId="{2C8EC75A-DF95-4C10-9892-368FDA2D3C99}"/>
          </ac:cxnSpMkLst>
        </pc:cxnChg>
        <pc:cxnChg chg="mod">
          <ac:chgData name="Jurjen Kranenborg" userId="0f1a5ec6a967f9e9" providerId="LiveId" clId="{8F2FC29B-F174-4282-BB6C-D8A969204042}" dt="2020-12-28T01:11:24.913" v="397"/>
          <ac:cxnSpMkLst>
            <pc:docMk/>
            <pc:sldMk cId="476440058" sldId="256"/>
            <ac:cxnSpMk id="390" creationId="{7962DBFD-ED47-452C-8363-C7A6E45181A0}"/>
          </ac:cxnSpMkLst>
        </pc:cxnChg>
        <pc:cxnChg chg="mod">
          <ac:chgData name="Jurjen Kranenborg" userId="0f1a5ec6a967f9e9" providerId="LiveId" clId="{8F2FC29B-F174-4282-BB6C-D8A969204042}" dt="2020-12-28T01:11:24.913" v="397"/>
          <ac:cxnSpMkLst>
            <pc:docMk/>
            <pc:sldMk cId="476440058" sldId="256"/>
            <ac:cxnSpMk id="391" creationId="{7824883B-7F73-435E-94D3-69BF69AC2794}"/>
          </ac:cxnSpMkLst>
        </pc:cxnChg>
      </pc:sldChg>
      <pc:sldChg chg="addSp delSp modSp add del mod ord">
        <pc:chgData name="Jurjen Kranenborg" userId="0f1a5ec6a967f9e9" providerId="LiveId" clId="{8F2FC29B-F174-4282-BB6C-D8A969204042}" dt="2020-12-28T16:12:37.008" v="494" actId="2696"/>
        <pc:sldMkLst>
          <pc:docMk/>
          <pc:sldMk cId="1035763928" sldId="257"/>
        </pc:sldMkLst>
        <pc:spChg chg="add mod">
          <ac:chgData name="Jurjen Kranenborg" userId="0f1a5ec6a967f9e9" providerId="LiveId" clId="{8F2FC29B-F174-4282-BB6C-D8A969204042}" dt="2020-12-27T23:57:19.906" v="364" actId="164"/>
          <ac:spMkLst>
            <pc:docMk/>
            <pc:sldMk cId="1035763928" sldId="257"/>
            <ac:spMk id="10" creationId="{422DAD42-3E24-4DAC-AAE2-AFF38C67ECDE}"/>
          </ac:spMkLst>
        </pc:spChg>
        <pc:spChg chg="mod">
          <ac:chgData name="Jurjen Kranenborg" userId="0f1a5ec6a967f9e9" providerId="LiveId" clId="{8F2FC29B-F174-4282-BB6C-D8A969204042}" dt="2020-12-27T23:48:49.480" v="331" actId="165"/>
          <ac:spMkLst>
            <pc:docMk/>
            <pc:sldMk cId="1035763928" sldId="257"/>
            <ac:spMk id="121" creationId="{BD9D2002-E5E8-4735-9B90-6E4F29C39B91}"/>
          </ac:spMkLst>
        </pc:spChg>
        <pc:spChg chg="mod">
          <ac:chgData name="Jurjen Kranenborg" userId="0f1a5ec6a967f9e9" providerId="LiveId" clId="{8F2FC29B-F174-4282-BB6C-D8A969204042}" dt="2020-12-27T23:48:49.480" v="331" actId="165"/>
          <ac:spMkLst>
            <pc:docMk/>
            <pc:sldMk cId="1035763928" sldId="257"/>
            <ac:spMk id="122" creationId="{A7F64DE1-CA28-4219-9F72-6ADE44155695}"/>
          </ac:spMkLst>
        </pc:spChg>
        <pc:spChg chg="mod">
          <ac:chgData name="Jurjen Kranenborg" userId="0f1a5ec6a967f9e9" providerId="LiveId" clId="{8F2FC29B-F174-4282-BB6C-D8A969204042}" dt="2020-12-27T23:48:49.480" v="331" actId="165"/>
          <ac:spMkLst>
            <pc:docMk/>
            <pc:sldMk cId="1035763928" sldId="257"/>
            <ac:spMk id="123" creationId="{4AE7B6A2-DABC-4DD7-B00D-F9CCCDC60B39}"/>
          </ac:spMkLst>
        </pc:spChg>
        <pc:spChg chg="mod">
          <ac:chgData name="Jurjen Kranenborg" userId="0f1a5ec6a967f9e9" providerId="LiveId" clId="{8F2FC29B-F174-4282-BB6C-D8A969204042}" dt="2020-12-27T23:48:49.480" v="331" actId="165"/>
          <ac:spMkLst>
            <pc:docMk/>
            <pc:sldMk cId="1035763928" sldId="257"/>
            <ac:spMk id="124" creationId="{208D476F-CFE2-4035-BA57-CFC3DEC0DC20}"/>
          </ac:spMkLst>
        </pc:spChg>
        <pc:spChg chg="mod">
          <ac:chgData name="Jurjen Kranenborg" userId="0f1a5ec6a967f9e9" providerId="LiveId" clId="{8F2FC29B-F174-4282-BB6C-D8A969204042}" dt="2020-12-27T23:48:49.480" v="331" actId="165"/>
          <ac:spMkLst>
            <pc:docMk/>
            <pc:sldMk cId="1035763928" sldId="257"/>
            <ac:spMk id="125" creationId="{12D66E35-418F-4647-9B8B-1E107858FE2A}"/>
          </ac:spMkLst>
        </pc:spChg>
        <pc:spChg chg="mod">
          <ac:chgData name="Jurjen Kranenborg" userId="0f1a5ec6a967f9e9" providerId="LiveId" clId="{8F2FC29B-F174-4282-BB6C-D8A969204042}" dt="2020-12-27T23:48:49.480" v="331" actId="165"/>
          <ac:spMkLst>
            <pc:docMk/>
            <pc:sldMk cId="1035763928" sldId="257"/>
            <ac:spMk id="126" creationId="{D7C6B7D5-2D7B-4232-AE3E-6334E9986935}"/>
          </ac:spMkLst>
        </pc:spChg>
        <pc:spChg chg="mod">
          <ac:chgData name="Jurjen Kranenborg" userId="0f1a5ec6a967f9e9" providerId="LiveId" clId="{8F2FC29B-F174-4282-BB6C-D8A969204042}" dt="2020-12-27T23:48:49.480" v="331" actId="165"/>
          <ac:spMkLst>
            <pc:docMk/>
            <pc:sldMk cId="1035763928" sldId="257"/>
            <ac:spMk id="127" creationId="{D6FB1A77-24AB-4979-96B3-45650A4965E2}"/>
          </ac:spMkLst>
        </pc:spChg>
        <pc:spChg chg="mod">
          <ac:chgData name="Jurjen Kranenborg" userId="0f1a5ec6a967f9e9" providerId="LiveId" clId="{8F2FC29B-F174-4282-BB6C-D8A969204042}" dt="2020-12-27T23:48:49.480" v="331" actId="165"/>
          <ac:spMkLst>
            <pc:docMk/>
            <pc:sldMk cId="1035763928" sldId="257"/>
            <ac:spMk id="128" creationId="{FF7433D3-D034-4211-98C2-60A0E1986468}"/>
          </ac:spMkLst>
        </pc:spChg>
        <pc:spChg chg="mod">
          <ac:chgData name="Jurjen Kranenborg" userId="0f1a5ec6a967f9e9" providerId="LiveId" clId="{8F2FC29B-F174-4282-BB6C-D8A969204042}" dt="2020-12-27T23:48:49.480" v="331" actId="165"/>
          <ac:spMkLst>
            <pc:docMk/>
            <pc:sldMk cId="1035763928" sldId="257"/>
            <ac:spMk id="129" creationId="{629B632B-FCF2-45B7-9B91-3D98217A925B}"/>
          </ac:spMkLst>
        </pc:spChg>
        <pc:spChg chg="mod">
          <ac:chgData name="Jurjen Kranenborg" userId="0f1a5ec6a967f9e9" providerId="LiveId" clId="{8F2FC29B-F174-4282-BB6C-D8A969204042}" dt="2020-12-27T23:48:49.480" v="331" actId="165"/>
          <ac:spMkLst>
            <pc:docMk/>
            <pc:sldMk cId="1035763928" sldId="257"/>
            <ac:spMk id="130" creationId="{E1D1F50E-AD5A-4489-B2D5-B30B9DB6CE79}"/>
          </ac:spMkLst>
        </pc:spChg>
        <pc:spChg chg="mod">
          <ac:chgData name="Jurjen Kranenborg" userId="0f1a5ec6a967f9e9" providerId="LiveId" clId="{8F2FC29B-F174-4282-BB6C-D8A969204042}" dt="2020-12-27T23:48:49.480" v="331" actId="165"/>
          <ac:spMkLst>
            <pc:docMk/>
            <pc:sldMk cId="1035763928" sldId="257"/>
            <ac:spMk id="131" creationId="{81C1364C-FD56-4321-A20C-2D080739F96A}"/>
          </ac:spMkLst>
        </pc:spChg>
        <pc:spChg chg="mod">
          <ac:chgData name="Jurjen Kranenborg" userId="0f1a5ec6a967f9e9" providerId="LiveId" clId="{8F2FC29B-F174-4282-BB6C-D8A969204042}" dt="2020-12-27T23:48:49.480" v="331" actId="165"/>
          <ac:spMkLst>
            <pc:docMk/>
            <pc:sldMk cId="1035763928" sldId="257"/>
            <ac:spMk id="132" creationId="{24418929-4CDA-4A50-B5B2-6FB114848958}"/>
          </ac:spMkLst>
        </pc:spChg>
        <pc:spChg chg="mod">
          <ac:chgData name="Jurjen Kranenborg" userId="0f1a5ec6a967f9e9" providerId="LiveId" clId="{8F2FC29B-F174-4282-BB6C-D8A969204042}" dt="2020-12-27T23:48:49.480" v="331" actId="165"/>
          <ac:spMkLst>
            <pc:docMk/>
            <pc:sldMk cId="1035763928" sldId="257"/>
            <ac:spMk id="133" creationId="{61D7FE75-6595-41DF-8F85-DD9AB89419B4}"/>
          </ac:spMkLst>
        </pc:spChg>
        <pc:spChg chg="mod">
          <ac:chgData name="Jurjen Kranenborg" userId="0f1a5ec6a967f9e9" providerId="LiveId" clId="{8F2FC29B-F174-4282-BB6C-D8A969204042}" dt="2020-12-27T23:48:49.480" v="331" actId="165"/>
          <ac:spMkLst>
            <pc:docMk/>
            <pc:sldMk cId="1035763928" sldId="257"/>
            <ac:spMk id="134" creationId="{590724A8-9B23-4775-817F-D26C9AC7E60A}"/>
          </ac:spMkLst>
        </pc:spChg>
        <pc:spChg chg="mod">
          <ac:chgData name="Jurjen Kranenborg" userId="0f1a5ec6a967f9e9" providerId="LiveId" clId="{8F2FC29B-F174-4282-BB6C-D8A969204042}" dt="2020-12-27T23:48:49.480" v="331" actId="165"/>
          <ac:spMkLst>
            <pc:docMk/>
            <pc:sldMk cId="1035763928" sldId="257"/>
            <ac:spMk id="135" creationId="{E7C2AA93-543B-49C7-85B1-E631E0C2E049}"/>
          </ac:spMkLst>
        </pc:spChg>
        <pc:spChg chg="mod">
          <ac:chgData name="Jurjen Kranenborg" userId="0f1a5ec6a967f9e9" providerId="LiveId" clId="{8F2FC29B-F174-4282-BB6C-D8A969204042}" dt="2020-12-27T23:48:49.480" v="331" actId="165"/>
          <ac:spMkLst>
            <pc:docMk/>
            <pc:sldMk cId="1035763928" sldId="257"/>
            <ac:spMk id="136" creationId="{4F2CE5B2-56B4-4729-998A-1514AAF07B5F}"/>
          </ac:spMkLst>
        </pc:spChg>
        <pc:spChg chg="mod">
          <ac:chgData name="Jurjen Kranenborg" userId="0f1a5ec6a967f9e9" providerId="LiveId" clId="{8F2FC29B-F174-4282-BB6C-D8A969204042}" dt="2020-12-27T23:48:49.480" v="331" actId="165"/>
          <ac:spMkLst>
            <pc:docMk/>
            <pc:sldMk cId="1035763928" sldId="257"/>
            <ac:spMk id="148" creationId="{6D3C756E-ED3D-4D13-A328-DA5E06EB1F37}"/>
          </ac:spMkLst>
        </pc:spChg>
        <pc:spChg chg="mod">
          <ac:chgData name="Jurjen Kranenborg" userId="0f1a5ec6a967f9e9" providerId="LiveId" clId="{8F2FC29B-F174-4282-BB6C-D8A969204042}" dt="2020-12-27T23:48:49.480" v="331" actId="165"/>
          <ac:spMkLst>
            <pc:docMk/>
            <pc:sldMk cId="1035763928" sldId="257"/>
            <ac:spMk id="149" creationId="{B708B6C2-675C-487F-B9D8-043A9DC731D3}"/>
          </ac:spMkLst>
        </pc:spChg>
        <pc:spChg chg="mod">
          <ac:chgData name="Jurjen Kranenborg" userId="0f1a5ec6a967f9e9" providerId="LiveId" clId="{8F2FC29B-F174-4282-BB6C-D8A969204042}" dt="2020-12-27T23:48:49.480" v="331" actId="165"/>
          <ac:spMkLst>
            <pc:docMk/>
            <pc:sldMk cId="1035763928" sldId="257"/>
            <ac:spMk id="150" creationId="{A48F42B8-960C-4E05-AC99-733A7C5DA117}"/>
          </ac:spMkLst>
        </pc:spChg>
        <pc:spChg chg="mod">
          <ac:chgData name="Jurjen Kranenborg" userId="0f1a5ec6a967f9e9" providerId="LiveId" clId="{8F2FC29B-F174-4282-BB6C-D8A969204042}" dt="2020-12-27T23:48:49.480" v="331" actId="165"/>
          <ac:spMkLst>
            <pc:docMk/>
            <pc:sldMk cId="1035763928" sldId="257"/>
            <ac:spMk id="151" creationId="{158EE0B6-1FF4-49CF-BB84-0ACA494C7F4E}"/>
          </ac:spMkLst>
        </pc:spChg>
        <pc:spChg chg="mod">
          <ac:chgData name="Jurjen Kranenborg" userId="0f1a5ec6a967f9e9" providerId="LiveId" clId="{8F2FC29B-F174-4282-BB6C-D8A969204042}" dt="2020-12-27T23:48:49.480" v="331" actId="165"/>
          <ac:spMkLst>
            <pc:docMk/>
            <pc:sldMk cId="1035763928" sldId="257"/>
            <ac:spMk id="152" creationId="{C20207AB-BBB6-4C87-BE82-E2152CFE47B3}"/>
          </ac:spMkLst>
        </pc:spChg>
        <pc:spChg chg="mod">
          <ac:chgData name="Jurjen Kranenborg" userId="0f1a5ec6a967f9e9" providerId="LiveId" clId="{8F2FC29B-F174-4282-BB6C-D8A969204042}" dt="2020-12-27T23:48:49.480" v="331" actId="165"/>
          <ac:spMkLst>
            <pc:docMk/>
            <pc:sldMk cId="1035763928" sldId="257"/>
            <ac:spMk id="153" creationId="{E8E5FE30-381A-4AFE-A4B1-445ABFEE4520}"/>
          </ac:spMkLst>
        </pc:spChg>
        <pc:spChg chg="mod">
          <ac:chgData name="Jurjen Kranenborg" userId="0f1a5ec6a967f9e9" providerId="LiveId" clId="{8F2FC29B-F174-4282-BB6C-D8A969204042}" dt="2020-12-27T23:48:49.480" v="331" actId="165"/>
          <ac:spMkLst>
            <pc:docMk/>
            <pc:sldMk cId="1035763928" sldId="257"/>
            <ac:spMk id="154" creationId="{80ACBB48-F2BF-48BD-B086-6A386458C033}"/>
          </ac:spMkLst>
        </pc:spChg>
        <pc:spChg chg="mod">
          <ac:chgData name="Jurjen Kranenborg" userId="0f1a5ec6a967f9e9" providerId="LiveId" clId="{8F2FC29B-F174-4282-BB6C-D8A969204042}" dt="2020-12-27T23:48:49.480" v="331" actId="165"/>
          <ac:spMkLst>
            <pc:docMk/>
            <pc:sldMk cId="1035763928" sldId="257"/>
            <ac:spMk id="155" creationId="{E5143C20-14DB-46E0-A282-D5CB5BA1ACAE}"/>
          </ac:spMkLst>
        </pc:spChg>
        <pc:spChg chg="mod">
          <ac:chgData name="Jurjen Kranenborg" userId="0f1a5ec6a967f9e9" providerId="LiveId" clId="{8F2FC29B-F174-4282-BB6C-D8A969204042}" dt="2020-12-27T23:48:49.480" v="331" actId="165"/>
          <ac:spMkLst>
            <pc:docMk/>
            <pc:sldMk cId="1035763928" sldId="257"/>
            <ac:spMk id="156" creationId="{8BF4C387-5A23-4A1B-9843-96A3130B1BE4}"/>
          </ac:spMkLst>
        </pc:spChg>
        <pc:spChg chg="mod">
          <ac:chgData name="Jurjen Kranenborg" userId="0f1a5ec6a967f9e9" providerId="LiveId" clId="{8F2FC29B-F174-4282-BB6C-D8A969204042}" dt="2020-12-27T23:48:49.480" v="331" actId="165"/>
          <ac:spMkLst>
            <pc:docMk/>
            <pc:sldMk cId="1035763928" sldId="257"/>
            <ac:spMk id="157" creationId="{834FC70C-0AFC-4876-9DC0-EFF10CBD3885}"/>
          </ac:spMkLst>
        </pc:spChg>
        <pc:spChg chg="mod">
          <ac:chgData name="Jurjen Kranenborg" userId="0f1a5ec6a967f9e9" providerId="LiveId" clId="{8F2FC29B-F174-4282-BB6C-D8A969204042}" dt="2020-12-27T23:48:49.480" v="331" actId="165"/>
          <ac:spMkLst>
            <pc:docMk/>
            <pc:sldMk cId="1035763928" sldId="257"/>
            <ac:spMk id="158" creationId="{5A1F6B62-971A-46E0-ACF2-8F9A3AB83E5D}"/>
          </ac:spMkLst>
        </pc:spChg>
        <pc:spChg chg="mod">
          <ac:chgData name="Jurjen Kranenborg" userId="0f1a5ec6a967f9e9" providerId="LiveId" clId="{8F2FC29B-F174-4282-BB6C-D8A969204042}" dt="2020-12-27T23:48:49.480" v="331" actId="165"/>
          <ac:spMkLst>
            <pc:docMk/>
            <pc:sldMk cId="1035763928" sldId="257"/>
            <ac:spMk id="159" creationId="{3C17FEC8-1B23-4475-9CB0-0F21250F006E}"/>
          </ac:spMkLst>
        </pc:spChg>
        <pc:spChg chg="mod">
          <ac:chgData name="Jurjen Kranenborg" userId="0f1a5ec6a967f9e9" providerId="LiveId" clId="{8F2FC29B-F174-4282-BB6C-D8A969204042}" dt="2020-12-27T23:48:49.480" v="331" actId="165"/>
          <ac:spMkLst>
            <pc:docMk/>
            <pc:sldMk cId="1035763928" sldId="257"/>
            <ac:spMk id="160" creationId="{87B14CC6-F38E-45B9-9136-B7A0FAA6BB6E}"/>
          </ac:spMkLst>
        </pc:spChg>
        <pc:spChg chg="mod">
          <ac:chgData name="Jurjen Kranenborg" userId="0f1a5ec6a967f9e9" providerId="LiveId" clId="{8F2FC29B-F174-4282-BB6C-D8A969204042}" dt="2020-12-27T23:48:49.480" v="331" actId="165"/>
          <ac:spMkLst>
            <pc:docMk/>
            <pc:sldMk cId="1035763928" sldId="257"/>
            <ac:spMk id="161" creationId="{54E73B90-942A-4135-B6FE-C91D88E0FB2C}"/>
          </ac:spMkLst>
        </pc:spChg>
        <pc:spChg chg="mod">
          <ac:chgData name="Jurjen Kranenborg" userId="0f1a5ec6a967f9e9" providerId="LiveId" clId="{8F2FC29B-F174-4282-BB6C-D8A969204042}" dt="2020-12-27T23:48:49.480" v="331" actId="165"/>
          <ac:spMkLst>
            <pc:docMk/>
            <pc:sldMk cId="1035763928" sldId="257"/>
            <ac:spMk id="162" creationId="{21F4158C-C26D-4462-BF34-EEF9CF0807E7}"/>
          </ac:spMkLst>
        </pc:spChg>
        <pc:spChg chg="mod">
          <ac:chgData name="Jurjen Kranenborg" userId="0f1a5ec6a967f9e9" providerId="LiveId" clId="{8F2FC29B-F174-4282-BB6C-D8A969204042}" dt="2020-12-27T23:48:49.480" v="331" actId="165"/>
          <ac:spMkLst>
            <pc:docMk/>
            <pc:sldMk cId="1035763928" sldId="257"/>
            <ac:spMk id="163" creationId="{38FD07C4-E04D-40C4-B3AE-422F5D480105}"/>
          </ac:spMkLst>
        </pc:spChg>
        <pc:spChg chg="mod">
          <ac:chgData name="Jurjen Kranenborg" userId="0f1a5ec6a967f9e9" providerId="LiveId" clId="{8F2FC29B-F174-4282-BB6C-D8A969204042}" dt="2020-12-27T23:16:53.568" v="212"/>
          <ac:spMkLst>
            <pc:docMk/>
            <pc:sldMk cId="1035763928" sldId="257"/>
            <ac:spMk id="177" creationId="{EE8B621C-B307-4F59-8FB7-B3FC683569D4}"/>
          </ac:spMkLst>
        </pc:spChg>
        <pc:spChg chg="mod">
          <ac:chgData name="Jurjen Kranenborg" userId="0f1a5ec6a967f9e9" providerId="LiveId" clId="{8F2FC29B-F174-4282-BB6C-D8A969204042}" dt="2020-12-27T23:16:53.568" v="212"/>
          <ac:spMkLst>
            <pc:docMk/>
            <pc:sldMk cId="1035763928" sldId="257"/>
            <ac:spMk id="178" creationId="{6D7A3AF9-0B37-4E00-9914-6F0290118254}"/>
          </ac:spMkLst>
        </pc:spChg>
        <pc:spChg chg="mod">
          <ac:chgData name="Jurjen Kranenborg" userId="0f1a5ec6a967f9e9" providerId="LiveId" clId="{8F2FC29B-F174-4282-BB6C-D8A969204042}" dt="2020-12-27T23:16:53.568" v="212"/>
          <ac:spMkLst>
            <pc:docMk/>
            <pc:sldMk cId="1035763928" sldId="257"/>
            <ac:spMk id="179" creationId="{00D24213-6F91-41CA-AF0F-F0447E444E4C}"/>
          </ac:spMkLst>
        </pc:spChg>
        <pc:spChg chg="mod">
          <ac:chgData name="Jurjen Kranenborg" userId="0f1a5ec6a967f9e9" providerId="LiveId" clId="{8F2FC29B-F174-4282-BB6C-D8A969204042}" dt="2020-12-27T23:16:53.568" v="212"/>
          <ac:spMkLst>
            <pc:docMk/>
            <pc:sldMk cId="1035763928" sldId="257"/>
            <ac:spMk id="180" creationId="{F8E9A88C-45ED-45C0-A777-4C3F795A4835}"/>
          </ac:spMkLst>
        </pc:spChg>
        <pc:spChg chg="mod">
          <ac:chgData name="Jurjen Kranenborg" userId="0f1a5ec6a967f9e9" providerId="LiveId" clId="{8F2FC29B-F174-4282-BB6C-D8A969204042}" dt="2020-12-27T23:16:53.568" v="212"/>
          <ac:spMkLst>
            <pc:docMk/>
            <pc:sldMk cId="1035763928" sldId="257"/>
            <ac:spMk id="181" creationId="{B15743E2-EA85-4B39-9112-BD6906EBEF47}"/>
          </ac:spMkLst>
        </pc:spChg>
        <pc:spChg chg="mod">
          <ac:chgData name="Jurjen Kranenborg" userId="0f1a5ec6a967f9e9" providerId="LiveId" clId="{8F2FC29B-F174-4282-BB6C-D8A969204042}" dt="2020-12-27T23:16:53.568" v="212"/>
          <ac:spMkLst>
            <pc:docMk/>
            <pc:sldMk cId="1035763928" sldId="257"/>
            <ac:spMk id="182" creationId="{E925E13A-2063-4762-A975-4250792094BD}"/>
          </ac:spMkLst>
        </pc:spChg>
        <pc:spChg chg="mod">
          <ac:chgData name="Jurjen Kranenborg" userId="0f1a5ec6a967f9e9" providerId="LiveId" clId="{8F2FC29B-F174-4282-BB6C-D8A969204042}" dt="2020-12-27T23:16:53.568" v="212"/>
          <ac:spMkLst>
            <pc:docMk/>
            <pc:sldMk cId="1035763928" sldId="257"/>
            <ac:spMk id="183" creationId="{8D59C354-3F63-4023-838F-A21B6EBBF308}"/>
          </ac:spMkLst>
        </pc:spChg>
        <pc:spChg chg="mod">
          <ac:chgData name="Jurjen Kranenborg" userId="0f1a5ec6a967f9e9" providerId="LiveId" clId="{8F2FC29B-F174-4282-BB6C-D8A969204042}" dt="2020-12-27T23:16:53.568" v="212"/>
          <ac:spMkLst>
            <pc:docMk/>
            <pc:sldMk cId="1035763928" sldId="257"/>
            <ac:spMk id="184" creationId="{8674F998-242B-4B96-9D40-873E5B1FE439}"/>
          </ac:spMkLst>
        </pc:spChg>
        <pc:spChg chg="mod">
          <ac:chgData name="Jurjen Kranenborg" userId="0f1a5ec6a967f9e9" providerId="LiveId" clId="{8F2FC29B-F174-4282-BB6C-D8A969204042}" dt="2020-12-27T23:16:53.568" v="212"/>
          <ac:spMkLst>
            <pc:docMk/>
            <pc:sldMk cId="1035763928" sldId="257"/>
            <ac:spMk id="185" creationId="{839C76A9-2CF2-43D1-B80F-555047DF28A0}"/>
          </ac:spMkLst>
        </pc:spChg>
        <pc:spChg chg="mod">
          <ac:chgData name="Jurjen Kranenborg" userId="0f1a5ec6a967f9e9" providerId="LiveId" clId="{8F2FC29B-F174-4282-BB6C-D8A969204042}" dt="2020-12-27T23:16:53.568" v="212"/>
          <ac:spMkLst>
            <pc:docMk/>
            <pc:sldMk cId="1035763928" sldId="257"/>
            <ac:spMk id="186" creationId="{A3C424F5-0D0D-429E-B216-F9B9A3C33BF7}"/>
          </ac:spMkLst>
        </pc:spChg>
        <pc:spChg chg="mod">
          <ac:chgData name="Jurjen Kranenborg" userId="0f1a5ec6a967f9e9" providerId="LiveId" clId="{8F2FC29B-F174-4282-BB6C-D8A969204042}" dt="2020-12-27T23:16:53.568" v="212"/>
          <ac:spMkLst>
            <pc:docMk/>
            <pc:sldMk cId="1035763928" sldId="257"/>
            <ac:spMk id="187" creationId="{5DC45602-00F3-4D5E-A35D-0C56FA8CB6AE}"/>
          </ac:spMkLst>
        </pc:spChg>
        <pc:spChg chg="mod">
          <ac:chgData name="Jurjen Kranenborg" userId="0f1a5ec6a967f9e9" providerId="LiveId" clId="{8F2FC29B-F174-4282-BB6C-D8A969204042}" dt="2020-12-27T23:16:53.568" v="212"/>
          <ac:spMkLst>
            <pc:docMk/>
            <pc:sldMk cId="1035763928" sldId="257"/>
            <ac:spMk id="188" creationId="{119A3D07-3B09-49EA-83C8-60486DC2EC76}"/>
          </ac:spMkLst>
        </pc:spChg>
        <pc:spChg chg="mod">
          <ac:chgData name="Jurjen Kranenborg" userId="0f1a5ec6a967f9e9" providerId="LiveId" clId="{8F2FC29B-F174-4282-BB6C-D8A969204042}" dt="2020-12-27T23:16:53.568" v="212"/>
          <ac:spMkLst>
            <pc:docMk/>
            <pc:sldMk cId="1035763928" sldId="257"/>
            <ac:spMk id="189" creationId="{4E6F5E6D-9817-4EE4-AD90-DDA51B64AD31}"/>
          </ac:spMkLst>
        </pc:spChg>
        <pc:spChg chg="mod">
          <ac:chgData name="Jurjen Kranenborg" userId="0f1a5ec6a967f9e9" providerId="LiveId" clId="{8F2FC29B-F174-4282-BB6C-D8A969204042}" dt="2020-12-27T23:16:53.568" v="212"/>
          <ac:spMkLst>
            <pc:docMk/>
            <pc:sldMk cId="1035763928" sldId="257"/>
            <ac:spMk id="190" creationId="{EE84E40F-9BB7-4956-AD1C-583BF2CA42AD}"/>
          </ac:spMkLst>
        </pc:spChg>
        <pc:spChg chg="mod">
          <ac:chgData name="Jurjen Kranenborg" userId="0f1a5ec6a967f9e9" providerId="LiveId" clId="{8F2FC29B-F174-4282-BB6C-D8A969204042}" dt="2020-12-27T23:16:53.568" v="212"/>
          <ac:spMkLst>
            <pc:docMk/>
            <pc:sldMk cId="1035763928" sldId="257"/>
            <ac:spMk id="191" creationId="{385CCFD5-CCC4-4D0C-8D30-1A2A0CE9F864}"/>
          </ac:spMkLst>
        </pc:spChg>
        <pc:spChg chg="mod">
          <ac:chgData name="Jurjen Kranenborg" userId="0f1a5ec6a967f9e9" providerId="LiveId" clId="{8F2FC29B-F174-4282-BB6C-D8A969204042}" dt="2020-12-27T23:16:53.568" v="212"/>
          <ac:spMkLst>
            <pc:docMk/>
            <pc:sldMk cId="1035763928" sldId="257"/>
            <ac:spMk id="192" creationId="{3E7456B1-FC2E-4372-9BF5-86BEAEF519B1}"/>
          </ac:spMkLst>
        </pc:spChg>
        <pc:spChg chg="mod">
          <ac:chgData name="Jurjen Kranenborg" userId="0f1a5ec6a967f9e9" providerId="LiveId" clId="{8F2FC29B-F174-4282-BB6C-D8A969204042}" dt="2020-12-27T23:16:53.568" v="212"/>
          <ac:spMkLst>
            <pc:docMk/>
            <pc:sldMk cId="1035763928" sldId="257"/>
            <ac:spMk id="203" creationId="{2084C360-233D-4AA1-B65F-A3248CDCB5E0}"/>
          </ac:spMkLst>
        </pc:spChg>
        <pc:spChg chg="mod">
          <ac:chgData name="Jurjen Kranenborg" userId="0f1a5ec6a967f9e9" providerId="LiveId" clId="{8F2FC29B-F174-4282-BB6C-D8A969204042}" dt="2020-12-27T23:16:53.568" v="212"/>
          <ac:spMkLst>
            <pc:docMk/>
            <pc:sldMk cId="1035763928" sldId="257"/>
            <ac:spMk id="204" creationId="{B203E734-C66C-4611-95DB-981C2EEE1D3B}"/>
          </ac:spMkLst>
        </pc:spChg>
        <pc:spChg chg="mod">
          <ac:chgData name="Jurjen Kranenborg" userId="0f1a5ec6a967f9e9" providerId="LiveId" clId="{8F2FC29B-F174-4282-BB6C-D8A969204042}" dt="2020-12-27T23:16:53.568" v="212"/>
          <ac:spMkLst>
            <pc:docMk/>
            <pc:sldMk cId="1035763928" sldId="257"/>
            <ac:spMk id="205" creationId="{E8930597-D388-41DB-B6AD-6116F498C638}"/>
          </ac:spMkLst>
        </pc:spChg>
        <pc:spChg chg="mod">
          <ac:chgData name="Jurjen Kranenborg" userId="0f1a5ec6a967f9e9" providerId="LiveId" clId="{8F2FC29B-F174-4282-BB6C-D8A969204042}" dt="2020-12-27T23:16:53.568" v="212"/>
          <ac:spMkLst>
            <pc:docMk/>
            <pc:sldMk cId="1035763928" sldId="257"/>
            <ac:spMk id="206" creationId="{36449A89-8167-495B-88A8-777C1AEA9665}"/>
          </ac:spMkLst>
        </pc:spChg>
        <pc:spChg chg="mod">
          <ac:chgData name="Jurjen Kranenborg" userId="0f1a5ec6a967f9e9" providerId="LiveId" clId="{8F2FC29B-F174-4282-BB6C-D8A969204042}" dt="2020-12-27T23:16:53.568" v="212"/>
          <ac:spMkLst>
            <pc:docMk/>
            <pc:sldMk cId="1035763928" sldId="257"/>
            <ac:spMk id="207" creationId="{E86A1354-51C3-4D96-9334-33F89565275A}"/>
          </ac:spMkLst>
        </pc:spChg>
        <pc:spChg chg="mod">
          <ac:chgData name="Jurjen Kranenborg" userId="0f1a5ec6a967f9e9" providerId="LiveId" clId="{8F2FC29B-F174-4282-BB6C-D8A969204042}" dt="2020-12-27T23:16:53.568" v="212"/>
          <ac:spMkLst>
            <pc:docMk/>
            <pc:sldMk cId="1035763928" sldId="257"/>
            <ac:spMk id="208" creationId="{BFC17094-D4D5-4A12-B21B-BF7F409C022F}"/>
          </ac:spMkLst>
        </pc:spChg>
        <pc:spChg chg="mod">
          <ac:chgData name="Jurjen Kranenborg" userId="0f1a5ec6a967f9e9" providerId="LiveId" clId="{8F2FC29B-F174-4282-BB6C-D8A969204042}" dt="2020-12-27T23:16:53.568" v="212"/>
          <ac:spMkLst>
            <pc:docMk/>
            <pc:sldMk cId="1035763928" sldId="257"/>
            <ac:spMk id="209" creationId="{12EB8CD8-D3D4-4EEF-9E11-47985DA3F099}"/>
          </ac:spMkLst>
        </pc:spChg>
        <pc:spChg chg="mod">
          <ac:chgData name="Jurjen Kranenborg" userId="0f1a5ec6a967f9e9" providerId="LiveId" clId="{8F2FC29B-F174-4282-BB6C-D8A969204042}" dt="2020-12-27T23:16:53.568" v="212"/>
          <ac:spMkLst>
            <pc:docMk/>
            <pc:sldMk cId="1035763928" sldId="257"/>
            <ac:spMk id="210" creationId="{B9767CD1-4254-4BCD-B5B0-16A3558E4003}"/>
          </ac:spMkLst>
        </pc:spChg>
        <pc:spChg chg="mod">
          <ac:chgData name="Jurjen Kranenborg" userId="0f1a5ec6a967f9e9" providerId="LiveId" clId="{8F2FC29B-F174-4282-BB6C-D8A969204042}" dt="2020-12-27T23:16:53.568" v="212"/>
          <ac:spMkLst>
            <pc:docMk/>
            <pc:sldMk cId="1035763928" sldId="257"/>
            <ac:spMk id="211" creationId="{95D0F770-5BD6-4000-BA03-917CB9E53D5E}"/>
          </ac:spMkLst>
        </pc:spChg>
        <pc:spChg chg="mod">
          <ac:chgData name="Jurjen Kranenborg" userId="0f1a5ec6a967f9e9" providerId="LiveId" clId="{8F2FC29B-F174-4282-BB6C-D8A969204042}" dt="2020-12-27T23:16:53.568" v="212"/>
          <ac:spMkLst>
            <pc:docMk/>
            <pc:sldMk cId="1035763928" sldId="257"/>
            <ac:spMk id="212" creationId="{9D45FFDD-DA2F-4717-8C7A-C32509E378AE}"/>
          </ac:spMkLst>
        </pc:spChg>
        <pc:spChg chg="mod">
          <ac:chgData name="Jurjen Kranenborg" userId="0f1a5ec6a967f9e9" providerId="LiveId" clId="{8F2FC29B-F174-4282-BB6C-D8A969204042}" dt="2020-12-27T23:16:53.568" v="212"/>
          <ac:spMkLst>
            <pc:docMk/>
            <pc:sldMk cId="1035763928" sldId="257"/>
            <ac:spMk id="213" creationId="{B0F7D218-5805-4BE8-A839-EA59BD181437}"/>
          </ac:spMkLst>
        </pc:spChg>
        <pc:spChg chg="mod">
          <ac:chgData name="Jurjen Kranenborg" userId="0f1a5ec6a967f9e9" providerId="LiveId" clId="{8F2FC29B-F174-4282-BB6C-D8A969204042}" dt="2020-12-27T23:16:53.568" v="212"/>
          <ac:spMkLst>
            <pc:docMk/>
            <pc:sldMk cId="1035763928" sldId="257"/>
            <ac:spMk id="214" creationId="{64E390EE-80D8-4EA1-B896-63AAF0F7A4BD}"/>
          </ac:spMkLst>
        </pc:spChg>
        <pc:spChg chg="mod">
          <ac:chgData name="Jurjen Kranenborg" userId="0f1a5ec6a967f9e9" providerId="LiveId" clId="{8F2FC29B-F174-4282-BB6C-D8A969204042}" dt="2020-12-27T23:16:53.568" v="212"/>
          <ac:spMkLst>
            <pc:docMk/>
            <pc:sldMk cId="1035763928" sldId="257"/>
            <ac:spMk id="215" creationId="{7E4FCF72-6765-4A46-89B6-EA659B54E966}"/>
          </ac:spMkLst>
        </pc:spChg>
        <pc:spChg chg="mod">
          <ac:chgData name="Jurjen Kranenborg" userId="0f1a5ec6a967f9e9" providerId="LiveId" clId="{8F2FC29B-F174-4282-BB6C-D8A969204042}" dt="2020-12-27T23:16:53.568" v="212"/>
          <ac:spMkLst>
            <pc:docMk/>
            <pc:sldMk cId="1035763928" sldId="257"/>
            <ac:spMk id="216" creationId="{071EEBA0-3235-49CF-B11A-8EA8C321F6B8}"/>
          </ac:spMkLst>
        </pc:spChg>
        <pc:spChg chg="mod">
          <ac:chgData name="Jurjen Kranenborg" userId="0f1a5ec6a967f9e9" providerId="LiveId" clId="{8F2FC29B-F174-4282-BB6C-D8A969204042}" dt="2020-12-27T23:16:53.568" v="212"/>
          <ac:spMkLst>
            <pc:docMk/>
            <pc:sldMk cId="1035763928" sldId="257"/>
            <ac:spMk id="217" creationId="{4F1BE018-20A1-40CB-A23D-ADABC330B30B}"/>
          </ac:spMkLst>
        </pc:spChg>
        <pc:spChg chg="mod">
          <ac:chgData name="Jurjen Kranenborg" userId="0f1a5ec6a967f9e9" providerId="LiveId" clId="{8F2FC29B-F174-4282-BB6C-D8A969204042}" dt="2020-12-27T23:16:53.568" v="212"/>
          <ac:spMkLst>
            <pc:docMk/>
            <pc:sldMk cId="1035763928" sldId="257"/>
            <ac:spMk id="218" creationId="{70535578-528F-4716-A65A-A2F90217D9A1}"/>
          </ac:spMkLst>
        </pc:spChg>
        <pc:spChg chg="mod">
          <ac:chgData name="Jurjen Kranenborg" userId="0f1a5ec6a967f9e9" providerId="LiveId" clId="{8F2FC29B-F174-4282-BB6C-D8A969204042}" dt="2020-12-27T23:17:02.610" v="214"/>
          <ac:spMkLst>
            <pc:docMk/>
            <pc:sldMk cId="1035763928" sldId="257"/>
            <ac:spMk id="232" creationId="{FD6B14AD-E213-458E-96CD-E9A9259D791B}"/>
          </ac:spMkLst>
        </pc:spChg>
        <pc:spChg chg="mod">
          <ac:chgData name="Jurjen Kranenborg" userId="0f1a5ec6a967f9e9" providerId="LiveId" clId="{8F2FC29B-F174-4282-BB6C-D8A969204042}" dt="2020-12-27T23:17:02.610" v="214"/>
          <ac:spMkLst>
            <pc:docMk/>
            <pc:sldMk cId="1035763928" sldId="257"/>
            <ac:spMk id="233" creationId="{44D30046-053E-4847-9F65-A048139004FD}"/>
          </ac:spMkLst>
        </pc:spChg>
        <pc:spChg chg="mod">
          <ac:chgData name="Jurjen Kranenborg" userId="0f1a5ec6a967f9e9" providerId="LiveId" clId="{8F2FC29B-F174-4282-BB6C-D8A969204042}" dt="2020-12-27T23:17:02.610" v="214"/>
          <ac:spMkLst>
            <pc:docMk/>
            <pc:sldMk cId="1035763928" sldId="257"/>
            <ac:spMk id="234" creationId="{7297C9A7-5050-4821-B004-ABD34CB7AD44}"/>
          </ac:spMkLst>
        </pc:spChg>
        <pc:spChg chg="mod">
          <ac:chgData name="Jurjen Kranenborg" userId="0f1a5ec6a967f9e9" providerId="LiveId" clId="{8F2FC29B-F174-4282-BB6C-D8A969204042}" dt="2020-12-27T23:17:02.610" v="214"/>
          <ac:spMkLst>
            <pc:docMk/>
            <pc:sldMk cId="1035763928" sldId="257"/>
            <ac:spMk id="235" creationId="{7EB41BA0-CDDA-4D8B-A132-FAC7A5177FF7}"/>
          </ac:spMkLst>
        </pc:spChg>
        <pc:spChg chg="mod">
          <ac:chgData name="Jurjen Kranenborg" userId="0f1a5ec6a967f9e9" providerId="LiveId" clId="{8F2FC29B-F174-4282-BB6C-D8A969204042}" dt="2020-12-27T23:17:02.610" v="214"/>
          <ac:spMkLst>
            <pc:docMk/>
            <pc:sldMk cId="1035763928" sldId="257"/>
            <ac:spMk id="236" creationId="{FC06D5F8-1320-470A-8D4A-3072E4613E9A}"/>
          </ac:spMkLst>
        </pc:spChg>
        <pc:spChg chg="mod">
          <ac:chgData name="Jurjen Kranenborg" userId="0f1a5ec6a967f9e9" providerId="LiveId" clId="{8F2FC29B-F174-4282-BB6C-D8A969204042}" dt="2020-12-27T23:17:02.610" v="214"/>
          <ac:spMkLst>
            <pc:docMk/>
            <pc:sldMk cId="1035763928" sldId="257"/>
            <ac:spMk id="237" creationId="{D344A739-B7E6-41CD-AD1B-FD125D4CD71C}"/>
          </ac:spMkLst>
        </pc:spChg>
        <pc:spChg chg="mod">
          <ac:chgData name="Jurjen Kranenborg" userId="0f1a5ec6a967f9e9" providerId="LiveId" clId="{8F2FC29B-F174-4282-BB6C-D8A969204042}" dt="2020-12-27T23:17:02.610" v="214"/>
          <ac:spMkLst>
            <pc:docMk/>
            <pc:sldMk cId="1035763928" sldId="257"/>
            <ac:spMk id="238" creationId="{C9AB42A3-E23B-4484-89FC-3447D9251DE3}"/>
          </ac:spMkLst>
        </pc:spChg>
        <pc:spChg chg="mod">
          <ac:chgData name="Jurjen Kranenborg" userId="0f1a5ec6a967f9e9" providerId="LiveId" clId="{8F2FC29B-F174-4282-BB6C-D8A969204042}" dt="2020-12-27T23:17:02.610" v="214"/>
          <ac:spMkLst>
            <pc:docMk/>
            <pc:sldMk cId="1035763928" sldId="257"/>
            <ac:spMk id="239" creationId="{7536312C-24FB-44AC-94F7-E4ACF0B1EE03}"/>
          </ac:spMkLst>
        </pc:spChg>
        <pc:spChg chg="mod">
          <ac:chgData name="Jurjen Kranenborg" userId="0f1a5ec6a967f9e9" providerId="LiveId" clId="{8F2FC29B-F174-4282-BB6C-D8A969204042}" dt="2020-12-27T23:17:02.610" v="214"/>
          <ac:spMkLst>
            <pc:docMk/>
            <pc:sldMk cId="1035763928" sldId="257"/>
            <ac:spMk id="240" creationId="{DB8E0919-8AC8-4DE1-8E22-F18D07CCDC39}"/>
          </ac:spMkLst>
        </pc:spChg>
        <pc:spChg chg="mod">
          <ac:chgData name="Jurjen Kranenborg" userId="0f1a5ec6a967f9e9" providerId="LiveId" clId="{8F2FC29B-F174-4282-BB6C-D8A969204042}" dt="2020-12-27T23:17:02.610" v="214"/>
          <ac:spMkLst>
            <pc:docMk/>
            <pc:sldMk cId="1035763928" sldId="257"/>
            <ac:spMk id="241" creationId="{11ECE545-934F-4654-8BC5-5914A9FAFC6A}"/>
          </ac:spMkLst>
        </pc:spChg>
        <pc:spChg chg="mod">
          <ac:chgData name="Jurjen Kranenborg" userId="0f1a5ec6a967f9e9" providerId="LiveId" clId="{8F2FC29B-F174-4282-BB6C-D8A969204042}" dt="2020-12-27T23:17:02.610" v="214"/>
          <ac:spMkLst>
            <pc:docMk/>
            <pc:sldMk cId="1035763928" sldId="257"/>
            <ac:spMk id="242" creationId="{C4EEBBCC-9F69-4AF9-AB57-926A1EC5B542}"/>
          </ac:spMkLst>
        </pc:spChg>
        <pc:spChg chg="mod">
          <ac:chgData name="Jurjen Kranenborg" userId="0f1a5ec6a967f9e9" providerId="LiveId" clId="{8F2FC29B-F174-4282-BB6C-D8A969204042}" dt="2020-12-27T23:17:02.610" v="214"/>
          <ac:spMkLst>
            <pc:docMk/>
            <pc:sldMk cId="1035763928" sldId="257"/>
            <ac:spMk id="243" creationId="{DC66FF32-8DA0-4CBE-A620-518B0E203E1A}"/>
          </ac:spMkLst>
        </pc:spChg>
        <pc:spChg chg="mod">
          <ac:chgData name="Jurjen Kranenborg" userId="0f1a5ec6a967f9e9" providerId="LiveId" clId="{8F2FC29B-F174-4282-BB6C-D8A969204042}" dt="2020-12-27T23:17:02.610" v="214"/>
          <ac:spMkLst>
            <pc:docMk/>
            <pc:sldMk cId="1035763928" sldId="257"/>
            <ac:spMk id="244" creationId="{4EE0E744-744C-4235-BA1D-84D7C58C057B}"/>
          </ac:spMkLst>
        </pc:spChg>
        <pc:spChg chg="mod">
          <ac:chgData name="Jurjen Kranenborg" userId="0f1a5ec6a967f9e9" providerId="LiveId" clId="{8F2FC29B-F174-4282-BB6C-D8A969204042}" dt="2020-12-27T23:17:02.610" v="214"/>
          <ac:spMkLst>
            <pc:docMk/>
            <pc:sldMk cId="1035763928" sldId="257"/>
            <ac:spMk id="245" creationId="{B047074A-7E5B-4C0D-81E2-E350E892EF60}"/>
          </ac:spMkLst>
        </pc:spChg>
        <pc:spChg chg="mod">
          <ac:chgData name="Jurjen Kranenborg" userId="0f1a5ec6a967f9e9" providerId="LiveId" clId="{8F2FC29B-F174-4282-BB6C-D8A969204042}" dt="2020-12-27T23:17:02.610" v="214"/>
          <ac:spMkLst>
            <pc:docMk/>
            <pc:sldMk cId="1035763928" sldId="257"/>
            <ac:spMk id="246" creationId="{B3351172-1E54-4522-8BC2-13BEC81E2895}"/>
          </ac:spMkLst>
        </pc:spChg>
        <pc:spChg chg="mod">
          <ac:chgData name="Jurjen Kranenborg" userId="0f1a5ec6a967f9e9" providerId="LiveId" clId="{8F2FC29B-F174-4282-BB6C-D8A969204042}" dt="2020-12-27T23:17:02.610" v="214"/>
          <ac:spMkLst>
            <pc:docMk/>
            <pc:sldMk cId="1035763928" sldId="257"/>
            <ac:spMk id="247" creationId="{E2FE3B23-7B65-4E23-950E-C547C611CB76}"/>
          </ac:spMkLst>
        </pc:spChg>
        <pc:spChg chg="mod">
          <ac:chgData name="Jurjen Kranenborg" userId="0f1a5ec6a967f9e9" providerId="LiveId" clId="{8F2FC29B-F174-4282-BB6C-D8A969204042}" dt="2020-12-27T23:17:02.610" v="214"/>
          <ac:spMkLst>
            <pc:docMk/>
            <pc:sldMk cId="1035763928" sldId="257"/>
            <ac:spMk id="258" creationId="{8BA217C9-F90C-4D71-93DC-A96C5B208314}"/>
          </ac:spMkLst>
        </pc:spChg>
        <pc:spChg chg="mod">
          <ac:chgData name="Jurjen Kranenborg" userId="0f1a5ec6a967f9e9" providerId="LiveId" clId="{8F2FC29B-F174-4282-BB6C-D8A969204042}" dt="2020-12-27T23:17:02.610" v="214"/>
          <ac:spMkLst>
            <pc:docMk/>
            <pc:sldMk cId="1035763928" sldId="257"/>
            <ac:spMk id="259" creationId="{E961BA93-C36C-4221-A76F-7DAEFF51FF24}"/>
          </ac:spMkLst>
        </pc:spChg>
        <pc:spChg chg="mod">
          <ac:chgData name="Jurjen Kranenborg" userId="0f1a5ec6a967f9e9" providerId="LiveId" clId="{8F2FC29B-F174-4282-BB6C-D8A969204042}" dt="2020-12-27T23:17:02.610" v="214"/>
          <ac:spMkLst>
            <pc:docMk/>
            <pc:sldMk cId="1035763928" sldId="257"/>
            <ac:spMk id="260" creationId="{CD446167-4797-489F-8353-138C31E1A7EF}"/>
          </ac:spMkLst>
        </pc:spChg>
        <pc:spChg chg="mod">
          <ac:chgData name="Jurjen Kranenborg" userId="0f1a5ec6a967f9e9" providerId="LiveId" clId="{8F2FC29B-F174-4282-BB6C-D8A969204042}" dt="2020-12-27T23:17:02.610" v="214"/>
          <ac:spMkLst>
            <pc:docMk/>
            <pc:sldMk cId="1035763928" sldId="257"/>
            <ac:spMk id="261" creationId="{D1BC24C1-0B0C-4B1A-AE97-6192D10741CD}"/>
          </ac:spMkLst>
        </pc:spChg>
        <pc:spChg chg="mod">
          <ac:chgData name="Jurjen Kranenborg" userId="0f1a5ec6a967f9e9" providerId="LiveId" clId="{8F2FC29B-F174-4282-BB6C-D8A969204042}" dt="2020-12-27T23:17:02.610" v="214"/>
          <ac:spMkLst>
            <pc:docMk/>
            <pc:sldMk cId="1035763928" sldId="257"/>
            <ac:spMk id="262" creationId="{70F022AC-7B9E-44A2-B964-9EEAF8C0140E}"/>
          </ac:spMkLst>
        </pc:spChg>
        <pc:spChg chg="mod">
          <ac:chgData name="Jurjen Kranenborg" userId="0f1a5ec6a967f9e9" providerId="LiveId" clId="{8F2FC29B-F174-4282-BB6C-D8A969204042}" dt="2020-12-27T23:17:02.610" v="214"/>
          <ac:spMkLst>
            <pc:docMk/>
            <pc:sldMk cId="1035763928" sldId="257"/>
            <ac:spMk id="263" creationId="{4FC6516B-E06D-4A5A-8C1F-C07C801E7A93}"/>
          </ac:spMkLst>
        </pc:spChg>
        <pc:spChg chg="mod">
          <ac:chgData name="Jurjen Kranenborg" userId="0f1a5ec6a967f9e9" providerId="LiveId" clId="{8F2FC29B-F174-4282-BB6C-D8A969204042}" dt="2020-12-27T23:17:02.610" v="214"/>
          <ac:spMkLst>
            <pc:docMk/>
            <pc:sldMk cId="1035763928" sldId="257"/>
            <ac:spMk id="264" creationId="{117DE5E3-08CA-4FC5-8484-0DF1B35EEF53}"/>
          </ac:spMkLst>
        </pc:spChg>
        <pc:spChg chg="mod">
          <ac:chgData name="Jurjen Kranenborg" userId="0f1a5ec6a967f9e9" providerId="LiveId" clId="{8F2FC29B-F174-4282-BB6C-D8A969204042}" dt="2020-12-27T23:17:02.610" v="214"/>
          <ac:spMkLst>
            <pc:docMk/>
            <pc:sldMk cId="1035763928" sldId="257"/>
            <ac:spMk id="265" creationId="{FA04C426-FFBB-4482-9C78-5F9B3429187C}"/>
          </ac:spMkLst>
        </pc:spChg>
        <pc:spChg chg="mod">
          <ac:chgData name="Jurjen Kranenborg" userId="0f1a5ec6a967f9e9" providerId="LiveId" clId="{8F2FC29B-F174-4282-BB6C-D8A969204042}" dt="2020-12-27T23:17:02.610" v="214"/>
          <ac:spMkLst>
            <pc:docMk/>
            <pc:sldMk cId="1035763928" sldId="257"/>
            <ac:spMk id="266" creationId="{5BF92E7E-AAC0-41E3-B8E6-23CA7ED9AF82}"/>
          </ac:spMkLst>
        </pc:spChg>
        <pc:spChg chg="mod">
          <ac:chgData name="Jurjen Kranenborg" userId="0f1a5ec6a967f9e9" providerId="LiveId" clId="{8F2FC29B-F174-4282-BB6C-D8A969204042}" dt="2020-12-27T23:17:02.610" v="214"/>
          <ac:spMkLst>
            <pc:docMk/>
            <pc:sldMk cId="1035763928" sldId="257"/>
            <ac:spMk id="267" creationId="{B2437AE4-547B-4C0F-82CB-94F04ECC58D5}"/>
          </ac:spMkLst>
        </pc:spChg>
        <pc:spChg chg="mod">
          <ac:chgData name="Jurjen Kranenborg" userId="0f1a5ec6a967f9e9" providerId="LiveId" clId="{8F2FC29B-F174-4282-BB6C-D8A969204042}" dt="2020-12-27T23:17:02.610" v="214"/>
          <ac:spMkLst>
            <pc:docMk/>
            <pc:sldMk cId="1035763928" sldId="257"/>
            <ac:spMk id="268" creationId="{7D52B1E4-2186-45B8-8273-D08C220B7A4D}"/>
          </ac:spMkLst>
        </pc:spChg>
        <pc:spChg chg="mod">
          <ac:chgData name="Jurjen Kranenborg" userId="0f1a5ec6a967f9e9" providerId="LiveId" clId="{8F2FC29B-F174-4282-BB6C-D8A969204042}" dt="2020-12-27T23:17:02.610" v="214"/>
          <ac:spMkLst>
            <pc:docMk/>
            <pc:sldMk cId="1035763928" sldId="257"/>
            <ac:spMk id="269" creationId="{0B1FAFEF-2067-46E1-B39A-CFEC7F851C04}"/>
          </ac:spMkLst>
        </pc:spChg>
        <pc:spChg chg="mod">
          <ac:chgData name="Jurjen Kranenborg" userId="0f1a5ec6a967f9e9" providerId="LiveId" clId="{8F2FC29B-F174-4282-BB6C-D8A969204042}" dt="2020-12-27T23:17:02.610" v="214"/>
          <ac:spMkLst>
            <pc:docMk/>
            <pc:sldMk cId="1035763928" sldId="257"/>
            <ac:spMk id="270" creationId="{28148249-3300-4C5B-A798-3F6CED1975BD}"/>
          </ac:spMkLst>
        </pc:spChg>
        <pc:spChg chg="mod">
          <ac:chgData name="Jurjen Kranenborg" userId="0f1a5ec6a967f9e9" providerId="LiveId" clId="{8F2FC29B-F174-4282-BB6C-D8A969204042}" dt="2020-12-27T23:17:02.610" v="214"/>
          <ac:spMkLst>
            <pc:docMk/>
            <pc:sldMk cId="1035763928" sldId="257"/>
            <ac:spMk id="271" creationId="{A79F8410-A626-4095-93F8-4A9F26DE5A64}"/>
          </ac:spMkLst>
        </pc:spChg>
        <pc:spChg chg="mod">
          <ac:chgData name="Jurjen Kranenborg" userId="0f1a5ec6a967f9e9" providerId="LiveId" clId="{8F2FC29B-F174-4282-BB6C-D8A969204042}" dt="2020-12-27T23:17:02.610" v="214"/>
          <ac:spMkLst>
            <pc:docMk/>
            <pc:sldMk cId="1035763928" sldId="257"/>
            <ac:spMk id="272" creationId="{25C7DED8-8794-4BB7-BFB6-F4606CCF24FF}"/>
          </ac:spMkLst>
        </pc:spChg>
        <pc:spChg chg="mod">
          <ac:chgData name="Jurjen Kranenborg" userId="0f1a5ec6a967f9e9" providerId="LiveId" clId="{8F2FC29B-F174-4282-BB6C-D8A969204042}" dt="2020-12-27T23:17:02.610" v="214"/>
          <ac:spMkLst>
            <pc:docMk/>
            <pc:sldMk cId="1035763928" sldId="257"/>
            <ac:spMk id="273" creationId="{3C0E336E-DE97-4D05-8E87-D03E7407A0DD}"/>
          </ac:spMkLst>
        </pc:spChg>
        <pc:spChg chg="mod">
          <ac:chgData name="Jurjen Kranenborg" userId="0f1a5ec6a967f9e9" providerId="LiveId" clId="{8F2FC29B-F174-4282-BB6C-D8A969204042}" dt="2020-12-27T23:49:42.307" v="333" actId="165"/>
          <ac:spMkLst>
            <pc:docMk/>
            <pc:sldMk cId="1035763928" sldId="257"/>
            <ac:spMk id="287" creationId="{F63428D3-2988-4B69-B10F-3F23593C997C}"/>
          </ac:spMkLst>
        </pc:spChg>
        <pc:spChg chg="mod">
          <ac:chgData name="Jurjen Kranenborg" userId="0f1a5ec6a967f9e9" providerId="LiveId" clId="{8F2FC29B-F174-4282-BB6C-D8A969204042}" dt="2020-12-27T23:49:42.307" v="333" actId="165"/>
          <ac:spMkLst>
            <pc:docMk/>
            <pc:sldMk cId="1035763928" sldId="257"/>
            <ac:spMk id="288" creationId="{CD083A19-330F-4616-AA2E-79E84F3A9BDD}"/>
          </ac:spMkLst>
        </pc:spChg>
        <pc:spChg chg="mod">
          <ac:chgData name="Jurjen Kranenborg" userId="0f1a5ec6a967f9e9" providerId="LiveId" clId="{8F2FC29B-F174-4282-BB6C-D8A969204042}" dt="2020-12-27T23:49:42.307" v="333" actId="165"/>
          <ac:spMkLst>
            <pc:docMk/>
            <pc:sldMk cId="1035763928" sldId="257"/>
            <ac:spMk id="289" creationId="{60792D1A-0F8A-4616-909B-230C786DBCCC}"/>
          </ac:spMkLst>
        </pc:spChg>
        <pc:spChg chg="mod">
          <ac:chgData name="Jurjen Kranenborg" userId="0f1a5ec6a967f9e9" providerId="LiveId" clId="{8F2FC29B-F174-4282-BB6C-D8A969204042}" dt="2020-12-27T23:49:42.307" v="333" actId="165"/>
          <ac:spMkLst>
            <pc:docMk/>
            <pc:sldMk cId="1035763928" sldId="257"/>
            <ac:spMk id="290" creationId="{CC779690-FF08-42C8-A3E3-7623A15ACE59}"/>
          </ac:spMkLst>
        </pc:spChg>
        <pc:spChg chg="mod">
          <ac:chgData name="Jurjen Kranenborg" userId="0f1a5ec6a967f9e9" providerId="LiveId" clId="{8F2FC29B-F174-4282-BB6C-D8A969204042}" dt="2020-12-27T23:49:42.307" v="333" actId="165"/>
          <ac:spMkLst>
            <pc:docMk/>
            <pc:sldMk cId="1035763928" sldId="257"/>
            <ac:spMk id="291" creationId="{BAC43E5D-6289-4792-9167-9BDDE42D9B58}"/>
          </ac:spMkLst>
        </pc:spChg>
        <pc:spChg chg="mod">
          <ac:chgData name="Jurjen Kranenborg" userId="0f1a5ec6a967f9e9" providerId="LiveId" clId="{8F2FC29B-F174-4282-BB6C-D8A969204042}" dt="2020-12-27T23:49:42.307" v="333" actId="165"/>
          <ac:spMkLst>
            <pc:docMk/>
            <pc:sldMk cId="1035763928" sldId="257"/>
            <ac:spMk id="292" creationId="{6BA20263-B1FB-479F-B8F8-C4E1AFE4277A}"/>
          </ac:spMkLst>
        </pc:spChg>
        <pc:spChg chg="mod">
          <ac:chgData name="Jurjen Kranenborg" userId="0f1a5ec6a967f9e9" providerId="LiveId" clId="{8F2FC29B-F174-4282-BB6C-D8A969204042}" dt="2020-12-27T23:49:42.307" v="333" actId="165"/>
          <ac:spMkLst>
            <pc:docMk/>
            <pc:sldMk cId="1035763928" sldId="257"/>
            <ac:spMk id="293" creationId="{EAC44E54-5F8B-47CC-A083-5BC005E28343}"/>
          </ac:spMkLst>
        </pc:spChg>
        <pc:spChg chg="mod">
          <ac:chgData name="Jurjen Kranenborg" userId="0f1a5ec6a967f9e9" providerId="LiveId" clId="{8F2FC29B-F174-4282-BB6C-D8A969204042}" dt="2020-12-27T23:49:42.307" v="333" actId="165"/>
          <ac:spMkLst>
            <pc:docMk/>
            <pc:sldMk cId="1035763928" sldId="257"/>
            <ac:spMk id="294" creationId="{FFB23B00-B398-438D-BDD1-A27C14768AAC}"/>
          </ac:spMkLst>
        </pc:spChg>
        <pc:spChg chg="mod">
          <ac:chgData name="Jurjen Kranenborg" userId="0f1a5ec6a967f9e9" providerId="LiveId" clId="{8F2FC29B-F174-4282-BB6C-D8A969204042}" dt="2020-12-27T23:49:42.307" v="333" actId="165"/>
          <ac:spMkLst>
            <pc:docMk/>
            <pc:sldMk cId="1035763928" sldId="257"/>
            <ac:spMk id="295" creationId="{2D6032D6-4CD0-48B7-BB84-CF96003138C4}"/>
          </ac:spMkLst>
        </pc:spChg>
        <pc:spChg chg="mod">
          <ac:chgData name="Jurjen Kranenborg" userId="0f1a5ec6a967f9e9" providerId="LiveId" clId="{8F2FC29B-F174-4282-BB6C-D8A969204042}" dt="2020-12-27T23:49:42.307" v="333" actId="165"/>
          <ac:spMkLst>
            <pc:docMk/>
            <pc:sldMk cId="1035763928" sldId="257"/>
            <ac:spMk id="296" creationId="{7D8C2BFE-EF49-4FD2-A862-1861F0539835}"/>
          </ac:spMkLst>
        </pc:spChg>
        <pc:spChg chg="mod">
          <ac:chgData name="Jurjen Kranenborg" userId="0f1a5ec6a967f9e9" providerId="LiveId" clId="{8F2FC29B-F174-4282-BB6C-D8A969204042}" dt="2020-12-27T23:49:42.307" v="333" actId="165"/>
          <ac:spMkLst>
            <pc:docMk/>
            <pc:sldMk cId="1035763928" sldId="257"/>
            <ac:spMk id="297" creationId="{EA77F151-6FCC-427C-8D5C-4B705033D387}"/>
          </ac:spMkLst>
        </pc:spChg>
        <pc:spChg chg="mod">
          <ac:chgData name="Jurjen Kranenborg" userId="0f1a5ec6a967f9e9" providerId="LiveId" clId="{8F2FC29B-F174-4282-BB6C-D8A969204042}" dt="2020-12-27T23:49:42.307" v="333" actId="165"/>
          <ac:spMkLst>
            <pc:docMk/>
            <pc:sldMk cId="1035763928" sldId="257"/>
            <ac:spMk id="298" creationId="{3B76CBF4-6D44-40CF-8E55-A8D4856ADF50}"/>
          </ac:spMkLst>
        </pc:spChg>
        <pc:spChg chg="mod">
          <ac:chgData name="Jurjen Kranenborg" userId="0f1a5ec6a967f9e9" providerId="LiveId" clId="{8F2FC29B-F174-4282-BB6C-D8A969204042}" dt="2020-12-27T23:49:42.307" v="333" actId="165"/>
          <ac:spMkLst>
            <pc:docMk/>
            <pc:sldMk cId="1035763928" sldId="257"/>
            <ac:spMk id="299" creationId="{0CEDA2ED-5A3C-4B00-A3EC-1C42EBA28762}"/>
          </ac:spMkLst>
        </pc:spChg>
        <pc:spChg chg="mod">
          <ac:chgData name="Jurjen Kranenborg" userId="0f1a5ec6a967f9e9" providerId="LiveId" clId="{8F2FC29B-F174-4282-BB6C-D8A969204042}" dt="2020-12-27T23:49:42.307" v="333" actId="165"/>
          <ac:spMkLst>
            <pc:docMk/>
            <pc:sldMk cId="1035763928" sldId="257"/>
            <ac:spMk id="300" creationId="{FA8B1CDC-71B7-44EA-961D-502ED65F7255}"/>
          </ac:spMkLst>
        </pc:spChg>
        <pc:spChg chg="mod">
          <ac:chgData name="Jurjen Kranenborg" userId="0f1a5ec6a967f9e9" providerId="LiveId" clId="{8F2FC29B-F174-4282-BB6C-D8A969204042}" dt="2020-12-27T23:49:42.307" v="333" actId="165"/>
          <ac:spMkLst>
            <pc:docMk/>
            <pc:sldMk cId="1035763928" sldId="257"/>
            <ac:spMk id="301" creationId="{FEA4001E-41BB-4A62-9056-33F0F542455A}"/>
          </ac:spMkLst>
        </pc:spChg>
        <pc:spChg chg="mod">
          <ac:chgData name="Jurjen Kranenborg" userId="0f1a5ec6a967f9e9" providerId="LiveId" clId="{8F2FC29B-F174-4282-BB6C-D8A969204042}" dt="2020-12-27T23:49:42.307" v="333" actId="165"/>
          <ac:spMkLst>
            <pc:docMk/>
            <pc:sldMk cId="1035763928" sldId="257"/>
            <ac:spMk id="302" creationId="{6B3F0783-2A83-42BC-81C1-3D0431BEBCA4}"/>
          </ac:spMkLst>
        </pc:spChg>
        <pc:spChg chg="mod">
          <ac:chgData name="Jurjen Kranenborg" userId="0f1a5ec6a967f9e9" providerId="LiveId" clId="{8F2FC29B-F174-4282-BB6C-D8A969204042}" dt="2020-12-27T23:49:42.307" v="333" actId="165"/>
          <ac:spMkLst>
            <pc:docMk/>
            <pc:sldMk cId="1035763928" sldId="257"/>
            <ac:spMk id="313" creationId="{4D305CE6-2AB3-4150-ACE6-6DE893F51BB6}"/>
          </ac:spMkLst>
        </pc:spChg>
        <pc:spChg chg="mod">
          <ac:chgData name="Jurjen Kranenborg" userId="0f1a5ec6a967f9e9" providerId="LiveId" clId="{8F2FC29B-F174-4282-BB6C-D8A969204042}" dt="2020-12-27T23:49:42.307" v="333" actId="165"/>
          <ac:spMkLst>
            <pc:docMk/>
            <pc:sldMk cId="1035763928" sldId="257"/>
            <ac:spMk id="314" creationId="{BA1FB8D7-B06A-4B24-8022-1F721A5EC118}"/>
          </ac:spMkLst>
        </pc:spChg>
        <pc:spChg chg="mod">
          <ac:chgData name="Jurjen Kranenborg" userId="0f1a5ec6a967f9e9" providerId="LiveId" clId="{8F2FC29B-F174-4282-BB6C-D8A969204042}" dt="2020-12-27T23:49:42.307" v="333" actId="165"/>
          <ac:spMkLst>
            <pc:docMk/>
            <pc:sldMk cId="1035763928" sldId="257"/>
            <ac:spMk id="315" creationId="{0747E1A7-E959-4BED-A1DD-7EF4AE57324D}"/>
          </ac:spMkLst>
        </pc:spChg>
        <pc:spChg chg="mod">
          <ac:chgData name="Jurjen Kranenborg" userId="0f1a5ec6a967f9e9" providerId="LiveId" clId="{8F2FC29B-F174-4282-BB6C-D8A969204042}" dt="2020-12-27T23:49:42.307" v="333" actId="165"/>
          <ac:spMkLst>
            <pc:docMk/>
            <pc:sldMk cId="1035763928" sldId="257"/>
            <ac:spMk id="316" creationId="{AB7ED3F0-5BCA-4A41-80A9-135B2D6A8272}"/>
          </ac:spMkLst>
        </pc:spChg>
        <pc:spChg chg="mod">
          <ac:chgData name="Jurjen Kranenborg" userId="0f1a5ec6a967f9e9" providerId="LiveId" clId="{8F2FC29B-F174-4282-BB6C-D8A969204042}" dt="2020-12-27T23:49:42.307" v="333" actId="165"/>
          <ac:spMkLst>
            <pc:docMk/>
            <pc:sldMk cId="1035763928" sldId="257"/>
            <ac:spMk id="317" creationId="{21A81D09-83AB-4F85-A721-AD7830D2CBDD}"/>
          </ac:spMkLst>
        </pc:spChg>
        <pc:spChg chg="mod">
          <ac:chgData name="Jurjen Kranenborg" userId="0f1a5ec6a967f9e9" providerId="LiveId" clId="{8F2FC29B-F174-4282-BB6C-D8A969204042}" dt="2020-12-27T23:49:42.307" v="333" actId="165"/>
          <ac:spMkLst>
            <pc:docMk/>
            <pc:sldMk cId="1035763928" sldId="257"/>
            <ac:spMk id="318" creationId="{2078EBE7-B5AE-4DAB-B95A-8DABB98F5265}"/>
          </ac:spMkLst>
        </pc:spChg>
        <pc:spChg chg="mod">
          <ac:chgData name="Jurjen Kranenborg" userId="0f1a5ec6a967f9e9" providerId="LiveId" clId="{8F2FC29B-F174-4282-BB6C-D8A969204042}" dt="2020-12-27T23:49:42.307" v="333" actId="165"/>
          <ac:spMkLst>
            <pc:docMk/>
            <pc:sldMk cId="1035763928" sldId="257"/>
            <ac:spMk id="319" creationId="{CEB1B2F1-E92F-47C2-8AD4-BC83A7AA1750}"/>
          </ac:spMkLst>
        </pc:spChg>
        <pc:spChg chg="mod">
          <ac:chgData name="Jurjen Kranenborg" userId="0f1a5ec6a967f9e9" providerId="LiveId" clId="{8F2FC29B-F174-4282-BB6C-D8A969204042}" dt="2020-12-27T23:49:42.307" v="333" actId="165"/>
          <ac:spMkLst>
            <pc:docMk/>
            <pc:sldMk cId="1035763928" sldId="257"/>
            <ac:spMk id="320" creationId="{854BD699-06C5-4FF3-AD0C-30C52EAC7492}"/>
          </ac:spMkLst>
        </pc:spChg>
        <pc:spChg chg="mod">
          <ac:chgData name="Jurjen Kranenborg" userId="0f1a5ec6a967f9e9" providerId="LiveId" clId="{8F2FC29B-F174-4282-BB6C-D8A969204042}" dt="2020-12-27T23:49:42.307" v="333" actId="165"/>
          <ac:spMkLst>
            <pc:docMk/>
            <pc:sldMk cId="1035763928" sldId="257"/>
            <ac:spMk id="321" creationId="{8EF7C86C-B2FD-40F1-80FD-3A0DEE7B65EE}"/>
          </ac:spMkLst>
        </pc:spChg>
        <pc:spChg chg="mod">
          <ac:chgData name="Jurjen Kranenborg" userId="0f1a5ec6a967f9e9" providerId="LiveId" clId="{8F2FC29B-F174-4282-BB6C-D8A969204042}" dt="2020-12-27T23:49:42.307" v="333" actId="165"/>
          <ac:spMkLst>
            <pc:docMk/>
            <pc:sldMk cId="1035763928" sldId="257"/>
            <ac:spMk id="322" creationId="{8911F239-3AEA-47AD-9013-962255E0DEA1}"/>
          </ac:spMkLst>
        </pc:spChg>
        <pc:spChg chg="mod">
          <ac:chgData name="Jurjen Kranenborg" userId="0f1a5ec6a967f9e9" providerId="LiveId" clId="{8F2FC29B-F174-4282-BB6C-D8A969204042}" dt="2020-12-27T23:49:42.307" v="333" actId="165"/>
          <ac:spMkLst>
            <pc:docMk/>
            <pc:sldMk cId="1035763928" sldId="257"/>
            <ac:spMk id="323" creationId="{A487CB42-AD8E-41F4-902B-969C5F34706B}"/>
          </ac:spMkLst>
        </pc:spChg>
        <pc:spChg chg="mod">
          <ac:chgData name="Jurjen Kranenborg" userId="0f1a5ec6a967f9e9" providerId="LiveId" clId="{8F2FC29B-F174-4282-BB6C-D8A969204042}" dt="2020-12-27T23:49:42.307" v="333" actId="165"/>
          <ac:spMkLst>
            <pc:docMk/>
            <pc:sldMk cId="1035763928" sldId="257"/>
            <ac:spMk id="324" creationId="{57C4CC92-1028-4B55-A4FA-301F2A56147A}"/>
          </ac:spMkLst>
        </pc:spChg>
        <pc:spChg chg="mod">
          <ac:chgData name="Jurjen Kranenborg" userId="0f1a5ec6a967f9e9" providerId="LiveId" clId="{8F2FC29B-F174-4282-BB6C-D8A969204042}" dt="2020-12-27T23:49:42.307" v="333" actId="165"/>
          <ac:spMkLst>
            <pc:docMk/>
            <pc:sldMk cId="1035763928" sldId="257"/>
            <ac:spMk id="325" creationId="{87F5662E-6E5C-49B1-A167-4D6901C80734}"/>
          </ac:spMkLst>
        </pc:spChg>
        <pc:spChg chg="mod">
          <ac:chgData name="Jurjen Kranenborg" userId="0f1a5ec6a967f9e9" providerId="LiveId" clId="{8F2FC29B-F174-4282-BB6C-D8A969204042}" dt="2020-12-27T23:49:42.307" v="333" actId="165"/>
          <ac:spMkLst>
            <pc:docMk/>
            <pc:sldMk cId="1035763928" sldId="257"/>
            <ac:spMk id="326" creationId="{4148EEBA-7567-4A8F-A4F8-43EAA1D07AC1}"/>
          </ac:spMkLst>
        </pc:spChg>
        <pc:spChg chg="mod">
          <ac:chgData name="Jurjen Kranenborg" userId="0f1a5ec6a967f9e9" providerId="LiveId" clId="{8F2FC29B-F174-4282-BB6C-D8A969204042}" dt="2020-12-27T23:49:42.307" v="333" actId="165"/>
          <ac:spMkLst>
            <pc:docMk/>
            <pc:sldMk cId="1035763928" sldId="257"/>
            <ac:spMk id="327" creationId="{705E03D3-35E1-48D4-8BC3-05730041E4D2}"/>
          </ac:spMkLst>
        </pc:spChg>
        <pc:spChg chg="mod">
          <ac:chgData name="Jurjen Kranenborg" userId="0f1a5ec6a967f9e9" providerId="LiveId" clId="{8F2FC29B-F174-4282-BB6C-D8A969204042}" dt="2020-12-27T23:49:42.307" v="333" actId="165"/>
          <ac:spMkLst>
            <pc:docMk/>
            <pc:sldMk cId="1035763928" sldId="257"/>
            <ac:spMk id="328" creationId="{B0AAD0D1-51D4-46F5-B413-3FFB1A05E170}"/>
          </ac:spMkLst>
        </pc:spChg>
        <pc:spChg chg="add mod">
          <ac:chgData name="Jurjen Kranenborg" userId="0f1a5ec6a967f9e9" providerId="LiveId" clId="{8F2FC29B-F174-4282-BB6C-D8A969204042}" dt="2020-12-27T23:57:19.906" v="364" actId="164"/>
          <ac:spMkLst>
            <pc:docMk/>
            <pc:sldMk cId="1035763928" sldId="257"/>
            <ac:spMk id="338" creationId="{91146523-B5A9-4DBB-BA0A-AF2B70FA6107}"/>
          </ac:spMkLst>
        </pc:spChg>
        <pc:spChg chg="add mod">
          <ac:chgData name="Jurjen Kranenborg" userId="0f1a5ec6a967f9e9" providerId="LiveId" clId="{8F2FC29B-F174-4282-BB6C-D8A969204042}" dt="2020-12-27T23:57:19.906" v="364" actId="164"/>
          <ac:spMkLst>
            <pc:docMk/>
            <pc:sldMk cId="1035763928" sldId="257"/>
            <ac:spMk id="339" creationId="{2C1496BF-26DA-42D8-B23E-C014BE8F5B69}"/>
          </ac:spMkLst>
        </pc:spChg>
        <pc:spChg chg="add mod">
          <ac:chgData name="Jurjen Kranenborg" userId="0f1a5ec6a967f9e9" providerId="LiveId" clId="{8F2FC29B-F174-4282-BB6C-D8A969204042}" dt="2020-12-27T23:57:19.906" v="364" actId="164"/>
          <ac:spMkLst>
            <pc:docMk/>
            <pc:sldMk cId="1035763928" sldId="257"/>
            <ac:spMk id="340" creationId="{FE64EF94-BDE8-4305-82C3-DD91A6571C8B}"/>
          </ac:spMkLst>
        </pc:spChg>
        <pc:spChg chg="add mod">
          <ac:chgData name="Jurjen Kranenborg" userId="0f1a5ec6a967f9e9" providerId="LiveId" clId="{8F2FC29B-F174-4282-BB6C-D8A969204042}" dt="2020-12-27T23:57:19.906" v="364" actId="164"/>
          <ac:spMkLst>
            <pc:docMk/>
            <pc:sldMk cId="1035763928" sldId="257"/>
            <ac:spMk id="341" creationId="{808F67DC-D949-4E56-AD82-A14B818CA753}"/>
          </ac:spMkLst>
        </pc:spChg>
        <pc:spChg chg="add mod">
          <ac:chgData name="Jurjen Kranenborg" userId="0f1a5ec6a967f9e9" providerId="LiveId" clId="{8F2FC29B-F174-4282-BB6C-D8A969204042}" dt="2020-12-27T23:57:19.906" v="364" actId="164"/>
          <ac:spMkLst>
            <pc:docMk/>
            <pc:sldMk cId="1035763928" sldId="257"/>
            <ac:spMk id="342" creationId="{B7534B68-A96F-44E4-B0AF-CA0CB6A83C09}"/>
          </ac:spMkLst>
        </pc:spChg>
        <pc:spChg chg="add mod">
          <ac:chgData name="Jurjen Kranenborg" userId="0f1a5ec6a967f9e9" providerId="LiveId" clId="{8F2FC29B-F174-4282-BB6C-D8A969204042}" dt="2020-12-27T23:57:52.940" v="366" actId="1076"/>
          <ac:spMkLst>
            <pc:docMk/>
            <pc:sldMk cId="1035763928" sldId="257"/>
            <ac:spMk id="343" creationId="{4DCC3D05-830D-482E-8B14-0095178944CD}"/>
          </ac:spMkLst>
        </pc:spChg>
        <pc:spChg chg="add mod">
          <ac:chgData name="Jurjen Kranenborg" userId="0f1a5ec6a967f9e9" providerId="LiveId" clId="{8F2FC29B-F174-4282-BB6C-D8A969204042}" dt="2020-12-27T23:57:19.906" v="364" actId="164"/>
          <ac:spMkLst>
            <pc:docMk/>
            <pc:sldMk cId="1035763928" sldId="257"/>
            <ac:spMk id="344" creationId="{BE75E74D-4A98-4CB5-A2E6-B7F1EC27DECF}"/>
          </ac:spMkLst>
        </pc:spChg>
        <pc:spChg chg="add mod">
          <ac:chgData name="Jurjen Kranenborg" userId="0f1a5ec6a967f9e9" providerId="LiveId" clId="{8F2FC29B-F174-4282-BB6C-D8A969204042}" dt="2020-12-27T23:57:19.906" v="364" actId="164"/>
          <ac:spMkLst>
            <pc:docMk/>
            <pc:sldMk cId="1035763928" sldId="257"/>
            <ac:spMk id="345" creationId="{6FBB449B-5B6F-413F-AA7A-80B6B2482F31}"/>
          </ac:spMkLst>
        </pc:spChg>
        <pc:spChg chg="add mod">
          <ac:chgData name="Jurjen Kranenborg" userId="0f1a5ec6a967f9e9" providerId="LiveId" clId="{8F2FC29B-F174-4282-BB6C-D8A969204042}" dt="2020-12-27T23:57:19.906" v="364" actId="164"/>
          <ac:spMkLst>
            <pc:docMk/>
            <pc:sldMk cId="1035763928" sldId="257"/>
            <ac:spMk id="346" creationId="{72A6B45D-F42F-4CF3-B13A-BE7BB4EA0787}"/>
          </ac:spMkLst>
        </pc:spChg>
        <pc:spChg chg="add mod">
          <ac:chgData name="Jurjen Kranenborg" userId="0f1a5ec6a967f9e9" providerId="LiveId" clId="{8F2FC29B-F174-4282-BB6C-D8A969204042}" dt="2020-12-27T23:57:19.906" v="364" actId="164"/>
          <ac:spMkLst>
            <pc:docMk/>
            <pc:sldMk cId="1035763928" sldId="257"/>
            <ac:spMk id="347" creationId="{C5809EAF-F42C-42D2-84D3-DF9975AA01EA}"/>
          </ac:spMkLst>
        </pc:spChg>
        <pc:spChg chg="add mod">
          <ac:chgData name="Jurjen Kranenborg" userId="0f1a5ec6a967f9e9" providerId="LiveId" clId="{8F2FC29B-F174-4282-BB6C-D8A969204042}" dt="2020-12-27T23:57:19.906" v="364" actId="164"/>
          <ac:spMkLst>
            <pc:docMk/>
            <pc:sldMk cId="1035763928" sldId="257"/>
            <ac:spMk id="348" creationId="{B3B00B2D-59CF-4DD1-8133-0E1A21BB5FD3}"/>
          </ac:spMkLst>
        </pc:spChg>
        <pc:spChg chg="add mod">
          <ac:chgData name="Jurjen Kranenborg" userId="0f1a5ec6a967f9e9" providerId="LiveId" clId="{8F2FC29B-F174-4282-BB6C-D8A969204042}" dt="2020-12-27T23:54:24.933" v="354" actId="1076"/>
          <ac:spMkLst>
            <pc:docMk/>
            <pc:sldMk cId="1035763928" sldId="257"/>
            <ac:spMk id="349" creationId="{5192A067-02E5-454B-8C53-61EA8D1777FF}"/>
          </ac:spMkLst>
        </pc:spChg>
        <pc:spChg chg="add mod">
          <ac:chgData name="Jurjen Kranenborg" userId="0f1a5ec6a967f9e9" providerId="LiveId" clId="{8F2FC29B-F174-4282-BB6C-D8A969204042}" dt="2020-12-27T23:54:30.965" v="355" actId="1076"/>
          <ac:spMkLst>
            <pc:docMk/>
            <pc:sldMk cId="1035763928" sldId="257"/>
            <ac:spMk id="350" creationId="{606BFB56-BCBF-4A59-8561-BDCD55BFF478}"/>
          </ac:spMkLst>
        </pc:spChg>
        <pc:spChg chg="add mod">
          <ac:chgData name="Jurjen Kranenborg" userId="0f1a5ec6a967f9e9" providerId="LiveId" clId="{8F2FC29B-F174-4282-BB6C-D8A969204042}" dt="2020-12-27T23:51:00.145" v="343" actId="20577"/>
          <ac:spMkLst>
            <pc:docMk/>
            <pc:sldMk cId="1035763928" sldId="257"/>
            <ac:spMk id="351" creationId="{2CF36477-71F6-44E6-81F8-AE21F9D40199}"/>
          </ac:spMkLst>
        </pc:spChg>
        <pc:spChg chg="add mod">
          <ac:chgData name="Jurjen Kranenborg" userId="0f1a5ec6a967f9e9" providerId="LiveId" clId="{8F2FC29B-F174-4282-BB6C-D8A969204042}" dt="2020-12-27T23:54:36.440" v="356" actId="1076"/>
          <ac:spMkLst>
            <pc:docMk/>
            <pc:sldMk cId="1035763928" sldId="257"/>
            <ac:spMk id="352" creationId="{81A5CB2D-0444-467A-A5B8-F4AB7D820EF6}"/>
          </ac:spMkLst>
        </pc:spChg>
        <pc:spChg chg="add mod">
          <ac:chgData name="Jurjen Kranenborg" userId="0f1a5ec6a967f9e9" providerId="LiveId" clId="{8F2FC29B-F174-4282-BB6C-D8A969204042}" dt="2020-12-27T23:54:42.961" v="357" actId="1076"/>
          <ac:spMkLst>
            <pc:docMk/>
            <pc:sldMk cId="1035763928" sldId="257"/>
            <ac:spMk id="353" creationId="{95E8873B-6977-4557-B6E2-BD1AECA899FD}"/>
          </ac:spMkLst>
        </pc:spChg>
        <pc:spChg chg="add mod">
          <ac:chgData name="Jurjen Kranenborg" userId="0f1a5ec6a967f9e9" providerId="LiveId" clId="{8F2FC29B-F174-4282-BB6C-D8A969204042}" dt="2020-12-27T23:54:52.304" v="358" actId="1076"/>
          <ac:spMkLst>
            <pc:docMk/>
            <pc:sldMk cId="1035763928" sldId="257"/>
            <ac:spMk id="354" creationId="{2617BB38-DA93-4E8C-A221-D2A3DD68E62A}"/>
          </ac:spMkLst>
        </pc:spChg>
        <pc:spChg chg="add mod">
          <ac:chgData name="Jurjen Kranenborg" userId="0f1a5ec6a967f9e9" providerId="LiveId" clId="{8F2FC29B-F174-4282-BB6C-D8A969204042}" dt="2020-12-27T23:54:58.666" v="359" actId="1076"/>
          <ac:spMkLst>
            <pc:docMk/>
            <pc:sldMk cId="1035763928" sldId="257"/>
            <ac:spMk id="355" creationId="{F4700BA3-22C4-4EC1-95FA-BC1FCADB2A7D}"/>
          </ac:spMkLst>
        </pc:spChg>
        <pc:spChg chg="add mod">
          <ac:chgData name="Jurjen Kranenborg" userId="0f1a5ec6a967f9e9" providerId="LiveId" clId="{8F2FC29B-F174-4282-BB6C-D8A969204042}" dt="2020-12-27T23:55:05.953" v="360" actId="1076"/>
          <ac:spMkLst>
            <pc:docMk/>
            <pc:sldMk cId="1035763928" sldId="257"/>
            <ac:spMk id="356" creationId="{23A0F363-AE18-4288-B2A3-181494B6D8EC}"/>
          </ac:spMkLst>
        </pc:spChg>
        <pc:spChg chg="add mod">
          <ac:chgData name="Jurjen Kranenborg" userId="0f1a5ec6a967f9e9" providerId="LiveId" clId="{8F2FC29B-F174-4282-BB6C-D8A969204042}" dt="2020-12-27T23:55:13.267" v="361" actId="1076"/>
          <ac:spMkLst>
            <pc:docMk/>
            <pc:sldMk cId="1035763928" sldId="257"/>
            <ac:spMk id="357" creationId="{2FB3F558-15C1-45D2-9995-5866712212F3}"/>
          </ac:spMkLst>
        </pc:spChg>
        <pc:spChg chg="add mod">
          <ac:chgData name="Jurjen Kranenborg" userId="0f1a5ec6a967f9e9" providerId="LiveId" clId="{8F2FC29B-F174-4282-BB6C-D8A969204042}" dt="2020-12-27T23:55:21.424" v="362" actId="1076"/>
          <ac:spMkLst>
            <pc:docMk/>
            <pc:sldMk cId="1035763928" sldId="257"/>
            <ac:spMk id="358" creationId="{65713586-44C3-4FEA-89A2-2E478E98845C}"/>
          </ac:spMkLst>
        </pc:spChg>
        <pc:spChg chg="add mod">
          <ac:chgData name="Jurjen Kranenborg" userId="0f1a5ec6a967f9e9" providerId="LiveId" clId="{8F2FC29B-F174-4282-BB6C-D8A969204042}" dt="2020-12-27T23:55:26.174" v="363" actId="1076"/>
          <ac:spMkLst>
            <pc:docMk/>
            <pc:sldMk cId="1035763928" sldId="257"/>
            <ac:spMk id="359" creationId="{4E3EB3B3-2807-4721-969F-0F51063F80A5}"/>
          </ac:spMkLst>
        </pc:spChg>
        <pc:spChg chg="add del mod">
          <ac:chgData name="Jurjen Kranenborg" userId="0f1a5ec6a967f9e9" providerId="LiveId" clId="{8F2FC29B-F174-4282-BB6C-D8A969204042}" dt="2020-12-27T23:50:42.123" v="338" actId="21"/>
          <ac:spMkLst>
            <pc:docMk/>
            <pc:sldMk cId="1035763928" sldId="257"/>
            <ac:spMk id="360" creationId="{0CE37390-E451-4A85-813A-E86D184DC62A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366" creationId="{00902F2D-EBFC-4543-B4F9-2FC0D867B1EB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367" creationId="{C116A692-97BB-486E-965F-CD2614BD8DA6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368" creationId="{373F099E-FD7B-4238-8726-A162445B25C4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369" creationId="{6FA1EFDD-FA52-48BA-AA4D-9B3F7A18F0AF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370" creationId="{590DA0C1-B7BB-4040-9313-D933B361AC8B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371" creationId="{89C2D35C-9F1A-4BB5-8835-7DE7E3B8EC29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372" creationId="{ECF97A87-513A-49D9-AD72-6B09832D9306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373" creationId="{1BA7E8E5-E039-4F2F-A72E-B68129D30322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374" creationId="{BADCA56B-A02C-4F85-9767-34856D9D775C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375" creationId="{14342004-2601-4DAF-B410-9C310AE310B4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376" creationId="{DC61AD86-0729-4882-88F3-2CEE98EADEDE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378" creationId="{94057C40-FE27-44C4-B79A-2B8D572F6802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379" creationId="{CE7D6F0A-4E2E-4AB8-866C-C3EC1DC1F61F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380" creationId="{61095EA4-C2CD-41B3-A1D8-13A43CE4C137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381" creationId="{C774A61F-D639-4EA3-A2CC-9C27BE015358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382" creationId="{71088808-68EE-469E-95D3-45D975A25589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383" creationId="{20A1E0F0-E2AA-4541-A9C2-051CED458B2E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384" creationId="{B6139371-27B1-4D36-9383-8FFFCE3A94CC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385" creationId="{30B2AA75-225A-4994-B8B7-9683CEE395E1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386" creationId="{113BC485-85E7-4967-AF8A-E1A4F47AF71A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387" creationId="{B4EEEAC1-FEBB-4F74-B519-A99379094573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388" creationId="{25E941B3-C2D4-4D0E-B88E-466993698ADC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389" creationId="{340C2E72-11AC-44EF-94B1-88D396334707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390" creationId="{5756FC05-3A82-439D-BFC9-1146735E2CF6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391" creationId="{6D57A45F-02E5-481D-9407-1DAC36AB87D2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392" creationId="{6972B670-1B1B-43B7-983D-DD0B1A14E19E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393" creationId="{9147376A-162A-4E60-852B-A2A3063D0342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404" creationId="{4F2ED963-5964-4990-A7FD-EE60DBD9EC8E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405" creationId="{2068AF1D-3079-44A7-8F73-5C74B58894FE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406" creationId="{19D622A8-D69E-4A12-B8AC-882E90E0C6A5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407" creationId="{9C32593C-0909-48BF-BA82-FDE82EA3DA47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408" creationId="{35A28F42-0FF1-41EE-897A-F639DD14B7B3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409" creationId="{C51D0684-FAFC-4791-BB26-2E6E689C2D75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410" creationId="{2C9B01AD-3123-487F-A7E9-092CDF6E6510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411" creationId="{963C7F53-7574-46EE-AEBA-2B87F5D30915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412" creationId="{1803D633-FA19-4EA4-9EDE-A7D5FB4EEA37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413" creationId="{803E4DFA-302C-4153-BC6D-96DB8925569B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414" creationId="{CF5CB069-E5C2-4BF9-AA05-F5461BFFB685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415" creationId="{9BFFA62F-17B6-4A19-925A-494A3BB4C35D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417" creationId="{3F1D76F1-A0CD-4FB9-9A44-5BDE92DF17FD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418" creationId="{45B829B1-2996-4666-85F7-E72F580F91CB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419" creationId="{40F1C8D4-57DC-4197-9E48-7FE30EA9D789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420" creationId="{63DBFD0E-16C8-4E7B-B875-13E7482EC562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421" creationId="{55A05724-667A-49CA-9467-BD587E5C0CED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422" creationId="{85884AD6-895D-429E-BCFC-C88EB77CE08B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423" creationId="{7E0C6A08-2DAF-4511-BD1B-F8F58DA48B6C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424" creationId="{984B7EFB-9AAB-41E3-9705-A9DC65A72EAA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425" creationId="{D69E6781-2E5D-4D0B-BE8E-AF40C959B329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426" creationId="{3AE33917-C20E-4599-BDA0-9710810FA119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427" creationId="{DB5A205F-EF7F-4E6D-A2FD-15E636360418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428" creationId="{999F36B5-FA70-4BA0-A690-761CB978BB6D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429" creationId="{63677C9D-E4F2-48CE-8074-C80C3CB6FFD2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430" creationId="{4308D198-FDDD-411E-A141-DB76EAF079B8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431" creationId="{2A793432-E114-4A87-8E4A-B014DB7A2D79}"/>
          </ac:spMkLst>
        </pc:spChg>
        <pc:spChg chg="mod">
          <ac:chgData name="Jurjen Kranenborg" userId="0f1a5ec6a967f9e9" providerId="LiveId" clId="{8F2FC29B-F174-4282-BB6C-D8A969204042}" dt="2020-12-28T00:02:22.962" v="372"/>
          <ac:spMkLst>
            <pc:docMk/>
            <pc:sldMk cId="1035763928" sldId="257"/>
            <ac:spMk id="432" creationId="{2A199F20-AE5C-4CFA-8F16-72152E6F2B8D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447" creationId="{BC4922AB-C908-436A-BE36-FFF1DE08297E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448" creationId="{A93C37C8-1715-4356-A7B5-6D7F8DA5BAC0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449" creationId="{75319DE2-7C3D-404D-8D93-CF4A2E95B6ED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450" creationId="{C2714D9A-2D01-4CA5-81E6-5A2358CD4380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451" creationId="{01E58390-FABF-4AE8-AC37-38B05C033CD6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452" creationId="{2F1A7B76-CE0B-40A5-BBA4-C5BFFDEA0D31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453" creationId="{BB7543B1-B3CC-4653-BF46-7D1567439152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454" creationId="{C9702FED-B2E7-4C06-AB62-0CCBA5678A91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455" creationId="{F1033BDE-4D49-419A-A2F8-5CFF50C779A1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456" creationId="{800043B5-6D66-482A-8992-B71A03FBD2D0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457" creationId="{E6CBA3C6-E88C-4AAE-B1B1-24E45F877B82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459" creationId="{977F0EAA-7BDD-4B48-980B-732D5CDC56CD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460" creationId="{2E410542-C500-4ECA-9695-0F482B602F3B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461" creationId="{D0658114-50CC-47BE-ACCA-AACCA8340F5A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462" creationId="{E4ACA9C3-FC4E-4997-B9DD-DCE81DA5FF9F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463" creationId="{DBF9B6D0-7249-4F18-8AEA-F21C7FE647FA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464" creationId="{A90108B0-59C5-41A5-A477-7139EC5A523E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465" creationId="{64730B19-4F74-41E6-93B4-B7EF73165A8F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466" creationId="{522E182B-0E61-4094-93CC-66C0ACBFA648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467" creationId="{D491310B-6017-4AAB-B6FF-F0AFAEE05292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468" creationId="{D15273CE-B9B5-4D08-8874-75161123EC89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469" creationId="{47E85390-CE5B-41BD-8550-38337BF8BDB5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470" creationId="{CE1C9689-9DAC-46CB-9ABF-83006BE2A928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471" creationId="{FDE2F977-271E-4007-9AE6-3A340D4C77EA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472" creationId="{694F49EC-9DC1-4120-A71B-EF57BCB2AB1F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473" creationId="{7A33A6E6-8CB5-40F8-9B4B-B98FAF4D7302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474" creationId="{4716CC09-37E4-40EA-8E3B-87FE26FDA2C7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485" creationId="{17D6AB48-EB8E-4E42-835F-F0F9F53CEFA2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486" creationId="{53BFAFC1-89D9-4085-8FF0-C5B032295261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487" creationId="{900DCAF1-0BF8-491A-B523-3192D9B51224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488" creationId="{DCDE87E7-856A-4A41-B8F1-E5B619312C23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489" creationId="{6003D6A8-B392-458C-BB62-0DABC2A20CB3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490" creationId="{A0F47D45-EB57-4407-B606-02A2B114C3BC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491" creationId="{51D9B60D-EEB9-456B-B9DE-931F2BEA6107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492" creationId="{DA0906C2-D55A-43E2-B8AC-94D91071F8A5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493" creationId="{A3CE312C-74EB-4F4D-8298-DC476A7CBCB6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494" creationId="{56B47E1C-CB65-438C-AF97-A571F76CCB8E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495" creationId="{AB810F28-D535-479B-AE5D-4CD66A3EEA20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496" creationId="{B42D1AC1-48E7-4EC3-B13B-346B00BA9722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498" creationId="{2D96CFBA-4D9E-478E-B753-A56F82460626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499" creationId="{637E1727-12E3-4817-856F-8A8CB3B3AAD9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500" creationId="{F062CDED-E230-44F1-8942-25D180381574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501" creationId="{893C2560-4073-4C3A-A2A8-036310E7C4C3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502" creationId="{B4C8E24C-927F-4D71-96A4-3A4E271A34C2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503" creationId="{8A03285F-B50B-44CB-991A-62A2BC3864EF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504" creationId="{EEF4E126-999F-4A36-9F41-221EE1FD11C5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505" creationId="{E49E1A7C-67D3-442E-980C-E083BB9301BF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506" creationId="{6B3786F3-B4BB-4686-B23B-2BE8482AAD0B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507" creationId="{58324DB5-C9ED-4903-9B58-F0E14D20B1FF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508" creationId="{8D2E72E0-7957-4F88-B95C-EE52601D39B2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509" creationId="{F4B24B86-4FD3-4BE6-980C-2634F844BAAA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510" creationId="{D3269094-28CD-448C-96AA-BD5C57FFA05B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511" creationId="{0D509ADA-1C8D-4EDF-A230-62853761EEE5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512" creationId="{E73CFE2B-3CD9-4576-99D3-7744934FC67B}"/>
          </ac:spMkLst>
        </pc:spChg>
        <pc:spChg chg="mod">
          <ac:chgData name="Jurjen Kranenborg" userId="0f1a5ec6a967f9e9" providerId="LiveId" clId="{8F2FC29B-F174-4282-BB6C-D8A969204042}" dt="2020-12-28T00:02:30.130" v="374"/>
          <ac:spMkLst>
            <pc:docMk/>
            <pc:sldMk cId="1035763928" sldId="257"/>
            <ac:spMk id="513" creationId="{94673557-DFDE-4E9B-894D-6BEAFB9FA69E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28" creationId="{1A929196-D7DA-41D7-9AF5-837A264CD0F2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29" creationId="{BC6E4CC1-FE7E-4486-83B5-38D3F4772386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30" creationId="{7CF2EA6E-EB7E-4A71-BD7B-633C51F3B282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31" creationId="{34A5F1D9-2FC8-4C33-BC4F-CBA92759BF9C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32" creationId="{B47B1182-62BD-4EC4-B233-B633BD087F9D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33" creationId="{2BE6761E-E977-4B90-B9B4-9071DB0B5662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34" creationId="{1C303091-9558-4829-8B9C-3F1DD8190190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35" creationId="{DCE123D2-63D4-4437-A781-A94C5E644E8D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36" creationId="{091780B8-DB02-4440-A859-335BD3E0D13D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37" creationId="{8F918FA6-070D-4E62-9441-1A7BFD8E737E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38" creationId="{5C778D5B-8166-4736-B894-985CF9F7274B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40" creationId="{0272111D-8B67-47B5-BF96-14B034087EFB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41" creationId="{51BFB9DD-F2F7-4419-A980-614E2DC1E9F0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42" creationId="{29B14499-2476-47D8-A8FF-715C0ACE39E5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43" creationId="{DE231E54-5D81-4C6F-A43C-07B23D7E9E92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44" creationId="{012194E7-4003-46C3-B2B6-3A0127A39FAE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45" creationId="{38004616-D576-400C-B7C7-27D1BB43F795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46" creationId="{93D92864-991D-4723-A424-3B98BC72F444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47" creationId="{9BBC2708-7CC9-461F-9484-C9D5E0619460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48" creationId="{E01857AB-F7CC-4FE6-A7EF-876D16268F25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49" creationId="{64A56645-88CA-4AF6-A0B9-33C103E91EC3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50" creationId="{2FA7E864-0604-4E3B-AE0B-A4D854FCABFB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51" creationId="{E7AD516A-3F2A-4DCA-8386-5C086570024B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52" creationId="{F6657A78-2466-438A-A978-D7DDCA409592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53" creationId="{941497C1-5C90-4678-B0E3-7F8B1B180591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54" creationId="{6C43F1E7-3417-444A-A622-46FD89992563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55" creationId="{521322E3-CD2F-4A01-9FB3-567E08CBEE15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66" creationId="{7A1ABFE0-B1B4-4CD2-8668-9D26B2C69594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67" creationId="{EF7627C6-A412-4602-A704-573A57BFFA3C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68" creationId="{ED9075B3-89E3-4A79-8B8E-39CEC86E80CF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69" creationId="{A1800023-B862-4247-88FE-4CB6BE9F4FB2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70" creationId="{6C9E78FD-AF67-4483-93EA-FFC8191C7D43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71" creationId="{517BF950-7E02-44ED-A4BC-930CA66B757C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72" creationId="{031C4DE9-8069-4436-92FD-517DD422D882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73" creationId="{678882B0-7615-4A48-9EBC-463BA104181F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74" creationId="{50575E4E-BC48-40DB-8266-9462EC7C72FF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75" creationId="{42ABA89B-C0B0-4D34-B396-0B30B95F0B55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76" creationId="{2C414570-6A60-41BB-AA91-DE5B08DA19C2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77" creationId="{1B2B889E-3F08-4382-AF6F-DD261AD23844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79" creationId="{19F3845C-07C4-4CB5-97CD-4FE1A1756A00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80" creationId="{658C35A7-97C3-4370-8DBD-A46765A51512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81" creationId="{B58515FA-6674-4643-8161-F623252C8002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82" creationId="{28837C6A-6E4F-4F6C-AA9E-CB34D72B5AEE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83" creationId="{80269654-D475-4CCA-AFCF-961559999FF5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84" creationId="{E4AC962A-7B9B-4602-8009-FD294A69CF8F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85" creationId="{7F79B10A-02A9-4572-B50E-336F6D3A2AE7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86" creationId="{EA60A0FE-5E3E-4C3B-BA47-3F5E80084000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87" creationId="{C6E325CD-DECB-4644-BF00-6ABF32D8C299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88" creationId="{6D19382D-51E8-40CC-BA21-D36C669AC012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89" creationId="{3024F3C2-29E3-4532-B4C6-1677DA46FB03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90" creationId="{E1B1A8CA-DD5C-49AF-8014-B7C2C1DADBFA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91" creationId="{961F59F7-8375-459C-87F4-8ECB70B2851E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92" creationId="{4B6EDBAA-29BE-49CB-846D-E6014E5F2A2B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93" creationId="{6A153BC1-3235-4C89-A517-576EE81D2F93}"/>
          </ac:spMkLst>
        </pc:spChg>
        <pc:spChg chg="mod">
          <ac:chgData name="Jurjen Kranenborg" userId="0f1a5ec6a967f9e9" providerId="LiveId" clId="{8F2FC29B-F174-4282-BB6C-D8A969204042}" dt="2020-12-28T00:02:36.028" v="376"/>
          <ac:spMkLst>
            <pc:docMk/>
            <pc:sldMk cId="1035763928" sldId="257"/>
            <ac:spMk id="594" creationId="{741A15AF-B4C0-4A5F-94CB-0FDFD3A3B6E7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09" creationId="{840BED5C-BBA3-4495-80BF-0D76BC4DA30A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10" creationId="{96AAAB1A-1F34-47A0-8525-E4B2EFBDC3DF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11" creationId="{28B36EC4-A659-4146-A5BD-2A5AAF6EDD35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12" creationId="{117D2ADE-7AC6-4D0E-AB0B-84160D14B636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13" creationId="{F9235E17-0FAA-474A-8D27-96EF1490FC6A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14" creationId="{E0CD370B-BDC6-4F0C-AFB1-C10B34C342B7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15" creationId="{9D3225E3-921D-4BDE-B086-E8169562E0B3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16" creationId="{705A6DF5-44BD-45AA-867F-BBBA194BA817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17" creationId="{C439C023-F430-4D9F-ADDE-CA381FED5A77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18" creationId="{5EBE979A-13D7-4799-87B5-2A6A06FFD523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19" creationId="{0ABEE348-5C96-48CC-A6C5-B8D3BEA3C25F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21" creationId="{8C1C9032-8E90-45D2-834C-D1648A46CBCB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22" creationId="{7A4E4A0B-C845-450F-8B18-440CC6038BC2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23" creationId="{941172BE-CB67-43A2-8D9A-CE7B557A053D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24" creationId="{31992E5F-9B76-4DBD-9B84-3E8CC1BD42AB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25" creationId="{1BBA85B7-2104-4EE2-BD64-F08189264E5B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26" creationId="{EC74C986-B028-483A-A5FE-2DF58CD9E52B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27" creationId="{F16DFF37-162A-4597-AB90-AC1FA4C18D18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28" creationId="{698CFACC-5A34-40F7-AE83-E72B41F76EFE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29" creationId="{6C0EA390-BB17-4F15-9044-69DDE934C9EF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30" creationId="{11924B49-D37D-41D1-AC79-C98E6CA08BF2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31" creationId="{0E595FB5-E6F6-490C-9923-795886B75479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32" creationId="{6D81E0C4-B407-4AFF-AB27-C02256E5F78E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33" creationId="{5D7E829C-CF52-484C-8E5A-1D7705F37199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34" creationId="{4251D06A-1DB0-41C1-9EE9-E47013A2D041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35" creationId="{7A340E6B-240B-4804-9D85-44059625D0AD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36" creationId="{74958AFB-25CB-4023-9DA3-DBE7DDB786BF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47" creationId="{A121ED76-CC5E-4098-B531-5F2637AD1824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48" creationId="{7AA1D350-2AF0-45E6-A0E1-28DEA995A8F4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49" creationId="{CFD8C547-DCAB-4E12-8ED0-C251B2993129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50" creationId="{619AA126-8971-4FAB-8310-ABDC10DDE58A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51" creationId="{FFCA5D75-9A7C-467C-8B2A-FF1E3A58AB3B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52" creationId="{B3D85F4F-E7DE-4988-ADF6-6607FEA1FFDF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53" creationId="{487327C2-AB94-420B-B198-F9019314B836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54" creationId="{CE715E2B-D1E9-40D7-AD8C-ECF2E5976627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55" creationId="{5DDD18B3-B190-4C0D-8E8B-2E014D22EF31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56" creationId="{36BCF76F-4862-4695-B585-03A9D5AC9186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57" creationId="{6E50E07C-A85F-433A-86B0-EFA0D40C3CAA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58" creationId="{D662727D-B788-4B25-B87A-BE8B561532EB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60" creationId="{709C0FB8-DB03-4226-B09E-EA5BF28DE9F6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61" creationId="{163AF2FC-6549-4716-B3DC-39CAE0CD8F3B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62" creationId="{1EC427D2-FDFB-45AF-9EE7-CA6F357F0C20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63" creationId="{1FE68C2C-D1B3-43D4-A440-AD4DE31236E1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64" creationId="{D1EE7EA6-F7B2-4EE5-965E-5C6620BE84F6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65" creationId="{9E3D03A2-7AC6-4751-AC24-6E5F62C731F7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66" creationId="{24D10A31-2135-444E-A9B9-8FD960EDA4D5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67" creationId="{F0100988-7942-4377-A912-F33AFCD41E1C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68" creationId="{4688AB6B-53EF-4A5E-A416-2399909E603F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69" creationId="{22528CDD-8C67-4112-B5AF-7458B8A15021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70" creationId="{F68F2582-5B0B-49FC-AA06-7CA91797DA45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71" creationId="{D8A26F20-E074-4B05-8EB6-B26E7C882146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72" creationId="{4EE03E1B-9D12-40B3-961F-A637F33A2A57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73" creationId="{46AF5948-517C-45E2-9EE1-2625F5B9E7F4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74" creationId="{793A61C9-06F2-4208-93D0-891C14B138DE}"/>
          </ac:spMkLst>
        </pc:spChg>
        <pc:spChg chg="mod">
          <ac:chgData name="Jurjen Kranenborg" userId="0f1a5ec6a967f9e9" providerId="LiveId" clId="{8F2FC29B-F174-4282-BB6C-D8A969204042}" dt="2020-12-28T00:03:05" v="378"/>
          <ac:spMkLst>
            <pc:docMk/>
            <pc:sldMk cId="1035763928" sldId="257"/>
            <ac:spMk id="675" creationId="{92B5CD2A-9FAC-40EF-A494-7C33E7BB7057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690" creationId="{1537DBE0-701E-4135-A50A-71CE0B771A9E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691" creationId="{DAF3617A-DDE8-45A8-AADB-B1196D4BF770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692" creationId="{4D07E756-84D9-484D-9EC8-C6A588C74B64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693" creationId="{A060A830-3F56-44B8-98DB-CC9E14D17493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694" creationId="{D631208F-58F9-4528-BAC9-3D6448D349DC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695" creationId="{A05E5918-E2B0-4A7E-BE9D-E8A588E45C44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696" creationId="{C4594881-05E7-4699-9A62-680741E34271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697" creationId="{F06DE5A1-AB0E-41E2-A3F2-FA7DB3F254B6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698" creationId="{0A59A21F-DB03-405E-9D78-B5E9E074DEBD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699" creationId="{6D7D39F0-BBA5-454F-B9A3-295ABB3AA4CF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700" creationId="{151D28B1-DD4C-4130-BF99-440B3306AB89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702" creationId="{5FF3B8FB-2196-4181-9B64-1381BFF52E4A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703" creationId="{0B680BA4-3533-46A8-B42E-DBD3744D2E85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704" creationId="{2B62A22A-ADD0-42FF-9873-237F29D711FE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705" creationId="{F1085929-A6B9-4077-882B-9CCE0127CBD4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706" creationId="{4135F3F2-648A-4AF3-A7EC-5BD0E92B3F95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707" creationId="{743EA3F3-80F2-4A39-858D-A98B9D148211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708" creationId="{E5FFD482-5B0B-4720-A699-A150BE958666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709" creationId="{67237845-F540-4A4A-850B-12D71A836E4C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710" creationId="{DD3E4EAE-33E7-45F9-97FC-86B13AA4E676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711" creationId="{3DC4D4E8-B94D-4634-8C55-F111B9EDE658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712" creationId="{5B69DECA-A61F-45E1-8BDC-5BE3A55CB7AD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713" creationId="{46E12C1F-E91D-4CC7-B400-DE806174E95C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714" creationId="{F5FFDFF4-DACA-4752-9DC6-09B784ACB837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715" creationId="{0614BBDC-8978-497C-B5E6-DD9A8974AF19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716" creationId="{C9B5E0B0-2E65-4CD8-A982-A7590A85559D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717" creationId="{20454EDD-1769-45DC-99ED-CBFD94D6C33E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728" creationId="{31493DC8-22C6-4FAF-B2F4-4E33591E1252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729" creationId="{F5E1F632-40C6-4B19-8C7C-D92B1B089D70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730" creationId="{985E9171-B240-41F5-B6DA-4D6BF296A6FF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731" creationId="{8BDB498E-0A1E-454F-93E4-D1C5CC768A1E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732" creationId="{9829428F-DA45-49FE-B515-6983EB0CE8C5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733" creationId="{4D2EC102-43F4-4B0B-83B6-631D389994D9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734" creationId="{8ACDB51C-D30F-4E1A-9260-67B7D346B042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735" creationId="{ABEC088D-2492-40F3-B733-4F3C6A21CDE2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736" creationId="{F69E32B8-237C-41EA-B692-E4C3189D0365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737" creationId="{8862F248-A270-4969-A4FE-9E81827A0DC9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738" creationId="{31D8D60B-8ECA-49E2-8327-D9AB34C6E461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739" creationId="{10D079CB-563C-4E77-A380-CC8535623FF6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741" creationId="{C918AAF0-8CB2-44D4-9F47-84048CFB5370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742" creationId="{C9606D41-B8A3-46E4-B8A1-77458EF82C5D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743" creationId="{C1D87B28-5B82-4CF7-89AF-89FAEC13A897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744" creationId="{6EADCAD6-F430-4EE0-8E5A-2C5CEB83C937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745" creationId="{9413F195-CBA2-44D0-B705-10BDA46379DA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746" creationId="{01D4FECB-CD22-406B-BAFC-F0C22CEE34A4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747" creationId="{BC9C87BC-FE43-4681-A8BA-E64F87CE82BA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748" creationId="{A02E7F85-31B4-46FE-AADB-E7E16146AE94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749" creationId="{7FF0BBA8-EC9B-4609-8B87-F040259B5BC2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750" creationId="{30331313-E383-46C8-8036-16E6521372D3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751" creationId="{FAA55BA8-ADF4-4174-986E-BB571598C591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752" creationId="{FD039E6D-BFA3-4507-80DC-B033195796D9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753" creationId="{1AB18403-D4D5-4D87-B7C9-21BA743A42F8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754" creationId="{4D2CA19F-16A6-4480-BE88-1E8911F3EC46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755" creationId="{7D65A947-FA7E-430D-A412-FE6C05668877}"/>
          </ac:spMkLst>
        </pc:spChg>
        <pc:spChg chg="mod">
          <ac:chgData name="Jurjen Kranenborg" userId="0f1a5ec6a967f9e9" providerId="LiveId" clId="{8F2FC29B-F174-4282-BB6C-D8A969204042}" dt="2020-12-28T00:03:11.281" v="380"/>
          <ac:spMkLst>
            <pc:docMk/>
            <pc:sldMk cId="1035763928" sldId="257"/>
            <ac:spMk id="756" creationId="{4E7B7AEE-EA49-4273-AF78-5FAD0896F3E1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771" creationId="{68C14BF8-DE75-4266-ACF8-975983F82BBE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772" creationId="{1FA2FDA0-6C62-4F74-8CED-B96FAC1182A9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773" creationId="{3D35C71F-CF5B-4441-BFA0-925CE1E83820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774" creationId="{FF0E4E00-EB47-4C30-82BD-3ABB1E79A618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775" creationId="{BCEFFD49-5B4F-4A30-A387-2DC16D8459F7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776" creationId="{3F71EDB0-3712-447B-ABFE-4B9C59B19017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777" creationId="{8C28D1BD-36EA-4AEB-BAD3-6A8B39FB3549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778" creationId="{B52C25C6-9C05-4B84-BFBB-96016E5651F8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779" creationId="{F7A70E14-9C08-4896-8407-7197022FB69C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780" creationId="{834F36FF-C097-42BC-B105-24EBD0528861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781" creationId="{4546A393-7D42-44CF-B644-EE9B26DDADFF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783" creationId="{DBEA7FCA-93F6-40A5-921E-8D0B1FCEFA0A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784" creationId="{2D369ABD-0073-4C69-B954-295BF3B8012C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785" creationId="{8DEA4732-F4E9-4A48-A74E-F8A9D76E8DF3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786" creationId="{DB2C3F0E-2393-4877-838E-C638938B51FC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787" creationId="{95A1A37E-B42A-4127-B913-D7EF6288BA01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788" creationId="{E7B86A78-A936-4219-9D2E-A5B50BC5288F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789" creationId="{E1839006-24C4-48A3-9702-FB12D053A4CF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790" creationId="{56BCE376-1841-46E7-B4CA-52370CD557B6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791" creationId="{11B7D6BD-D093-4CDE-B1B1-A3F78ECB7446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792" creationId="{3BB2A663-42BF-4524-998A-5537EC7B72B6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793" creationId="{D0BE5120-E6C0-463A-9D29-8F81F7134733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794" creationId="{AB519201-2F41-44A8-9B34-3E389F52CEB2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795" creationId="{37D49AD9-6F11-4099-8B6D-25FE5A66DC53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796" creationId="{0E63C7FA-E0A5-496A-A0E0-7F714A465AD7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797" creationId="{F5734DFD-BBE8-4C9C-B94B-879E13CA3190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798" creationId="{8436EDEA-7DDE-46B5-96A6-B05FB0409DA1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809" creationId="{91EAC5D6-FBE7-4F65-BF83-F4927439F99A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810" creationId="{60E0EE3C-2B4C-40D9-A368-3C533FB3E326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811" creationId="{D44AEBD5-529F-473B-B7B4-C38F933D20A9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812" creationId="{775BF4CF-EF46-43E6-B8F3-266D5810A4E1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813" creationId="{F707D62A-820A-4573-B199-982F6FDB390F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814" creationId="{D068F94E-4F6E-418F-B2A5-32320DCEDC05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815" creationId="{A5731D74-8526-4FDF-9700-0A02505524D8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816" creationId="{FDBED795-9C2E-4509-9AF7-3900F7FE6840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817" creationId="{412190BE-936C-4E1C-A592-7CB96AE9AAA2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818" creationId="{45ADABE1-85E0-4E7A-ABB1-CEE090CF51D1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819" creationId="{D09C0214-3954-4B7C-B1D5-A99382E6DDD8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820" creationId="{3A582539-5C47-4E62-8834-E5D110CBDF47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822" creationId="{90875C9D-B95C-4FF6-AB6F-36F95D902A82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823" creationId="{DB3FB680-84F6-4A9F-8065-0E89C47CB1B9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824" creationId="{FDC58232-57B4-40B7-ABF2-F9EA21B5ED26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825" creationId="{3D3D0617-F99B-4619-8878-2BD010A0B6B4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826" creationId="{B677D635-66B0-4FCF-81D3-C9BEBFE30982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827" creationId="{FCBC6AE4-F3D9-4621-B683-EB7082D004D0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828" creationId="{99B8F63A-8175-43D0-AAAF-CFB1BC4D83CE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829" creationId="{39C5BB45-78E5-440B-AF42-8E218F8BC680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830" creationId="{5C939029-E215-424C-8384-BA43FFB9B822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831" creationId="{D37A26EA-F2A3-4277-83AE-CC7448AEC452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832" creationId="{17A19BA5-DFF2-41A5-961A-D7F85A472162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833" creationId="{680C30B3-2E5C-41D2-A2D8-3995A766F21B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834" creationId="{AB1280CE-5C2B-46F1-8566-8480289A5893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835" creationId="{7F6864EB-BE0D-461E-B21B-34DC41AE4493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836" creationId="{654A0EE8-082F-4B86-8318-7029F8DD630D}"/>
          </ac:spMkLst>
        </pc:spChg>
        <pc:spChg chg="mod">
          <ac:chgData name="Jurjen Kranenborg" userId="0f1a5ec6a967f9e9" providerId="LiveId" clId="{8F2FC29B-F174-4282-BB6C-D8A969204042}" dt="2020-12-28T00:03:25.489" v="383"/>
          <ac:spMkLst>
            <pc:docMk/>
            <pc:sldMk cId="1035763928" sldId="257"/>
            <ac:spMk id="837" creationId="{68A02A82-17C5-44D6-B842-02ADFAEA9091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852" creationId="{DCED3CB9-B9F4-4881-B1EC-7F249152D4BA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853" creationId="{D7D9E38E-3692-430F-93E8-F576C0654CDF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854" creationId="{C23ABBD4-EF21-4295-9100-B2123D91C125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855" creationId="{E88C374D-7E56-4FCF-A329-7E2152DB4C65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856" creationId="{D772EB16-FC57-40E2-A658-A96AEC28404E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857" creationId="{2C0F590E-5ACA-4667-8040-0A265617D7B0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858" creationId="{5DB461D2-2410-4807-8D20-AB3092E3EBB0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859" creationId="{A15B5F4E-0498-424F-81F5-354B79A89625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860" creationId="{55CBC78E-1EA0-4D63-BEE0-78820A25BCB0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861" creationId="{055F1AD5-65DD-4925-A449-205967C71BFB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862" creationId="{750695AD-E403-47D9-A380-E7EDA6BD6501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864" creationId="{8CC5DFFE-708A-4653-8D2F-F3EF3702533E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865" creationId="{64CA35CC-849E-4C46-8304-6C09BA9C82BA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866" creationId="{A3489A9F-7DF5-4D81-B953-F4DFBCF97A64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867" creationId="{87FC6E5E-E978-4B8F-93A2-2991CC3EB217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868" creationId="{B09D0072-6B71-4DE6-B3B0-7F400F712218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869" creationId="{83CB1245-AE84-4052-A709-EC8C2CAB42F8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870" creationId="{A7EDA0CD-3749-4934-AF43-4F3BA3F9A5BA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871" creationId="{1AA23538-291E-45AF-A9D5-38F4F644271B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872" creationId="{3E4F7385-0FE0-41A2-AF57-5C0CC74A4BBD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873" creationId="{037B183B-B072-4D45-907C-2F72BC412F74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874" creationId="{0731796E-8AC4-46E1-83F3-0BC7D4E02C43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875" creationId="{BB203272-279E-4D46-B271-0AF46F541093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876" creationId="{93898896-24D0-4385-8AD1-39566573AED2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877" creationId="{7843A2A7-0219-4B6C-A22B-F4A3B7B8FC32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878" creationId="{409176DA-69D6-48E5-990E-62C76170D803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879" creationId="{6D5158C5-6392-4C49-A246-0E47F66E55AA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890" creationId="{A33CA98C-7837-4724-907A-66D7C47E1D87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891" creationId="{60B388EC-BE4C-495F-AABA-25F5F4BE5CD9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892" creationId="{A3874DD3-511B-43BA-9654-0F54A913013B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893" creationId="{C9039B14-6BC2-45F3-B6E9-60BE5080C248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894" creationId="{26710D12-8438-4D20-B601-2FFF240456BB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895" creationId="{1D09F9A8-AFD4-4804-AF44-D3C1685456D0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896" creationId="{FCF51CB6-F02A-4089-8A5C-E2B76E1C838F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897" creationId="{3DB66810-E771-46E4-B908-5BEE59A1184D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898" creationId="{C67BCE0F-2CCF-4AE6-85BF-1B08391554FC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899" creationId="{693972BE-0998-462C-BF80-178C05676728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900" creationId="{3308A9C6-3256-4369-9997-6BA5DF793CCD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901" creationId="{7B3EFBFE-88D8-4B1F-8887-54947BE0922D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903" creationId="{587527D9-6E5F-4D70-A72D-A46825A4D087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904" creationId="{479F0C1C-0AF2-4CFD-A6B4-AC6C8AA49ACA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905" creationId="{ED7EB98C-6A34-4E48-B445-C56404B6EA9F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906" creationId="{6CB22074-C255-4CAE-8034-DB2D934490DB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907" creationId="{93BB6094-819A-45A8-B645-907D9474C81E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908" creationId="{AF87B1C2-3986-4D19-8AF7-FFC5650FADB5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909" creationId="{65677A02-8EBC-496E-B63C-0436435A0B9E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910" creationId="{04FF9976-E0BF-4EE5-8D37-B1ADC878BB6C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911" creationId="{5923C9F0-184A-4C2E-BE21-7B07A2D53348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912" creationId="{A27F0BA7-5683-4847-A35E-1F3255DCFC55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913" creationId="{6C64AD4F-9DB4-41A7-9B9D-A16725645E84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914" creationId="{9866F769-E779-4CCE-81DB-2BC984B1D6A9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915" creationId="{1852D12D-A584-47BE-A5B5-72EE6147307D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916" creationId="{D69B6224-B624-4FF7-A713-353851B9E5B4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917" creationId="{C82EE5EF-09F3-45BE-85F4-4F681D27F6E0}"/>
          </ac:spMkLst>
        </pc:spChg>
        <pc:spChg chg="mod">
          <ac:chgData name="Jurjen Kranenborg" userId="0f1a5ec6a967f9e9" providerId="LiveId" clId="{8F2FC29B-F174-4282-BB6C-D8A969204042}" dt="2020-12-28T00:03:46.897" v="386"/>
          <ac:spMkLst>
            <pc:docMk/>
            <pc:sldMk cId="1035763928" sldId="257"/>
            <ac:spMk id="918" creationId="{757ECE74-1AAA-45D7-829C-1715C8613678}"/>
          </ac:spMkLst>
        </pc:spChg>
        <pc:grpChg chg="add del mod">
          <ac:chgData name="Jurjen Kranenborg" userId="0f1a5ec6a967f9e9" providerId="LiveId" clId="{8F2FC29B-F174-4282-BB6C-D8A969204042}" dt="2020-12-27T23:48:49.480" v="331" actId="165"/>
          <ac:grpSpMkLst>
            <pc:docMk/>
            <pc:sldMk cId="1035763928" sldId="257"/>
            <ac:grpSpMk id="9" creationId="{0735C742-A3F8-40FD-A327-E0785DA4D744}"/>
          </ac:grpSpMkLst>
        </pc:grpChg>
        <pc:grpChg chg="add mod">
          <ac:chgData name="Jurjen Kranenborg" userId="0f1a5ec6a967f9e9" providerId="LiveId" clId="{8F2FC29B-F174-4282-BB6C-D8A969204042}" dt="2020-12-27T23:57:38.059" v="365" actId="164"/>
          <ac:grpSpMkLst>
            <pc:docMk/>
            <pc:sldMk cId="1035763928" sldId="257"/>
            <ac:grpSpMk id="11" creationId="{9D061C0C-1BC2-4193-AC64-9B37448DF4B3}"/>
          </ac:grpSpMkLst>
        </pc:grpChg>
        <pc:grpChg chg="add mod">
          <ac:chgData name="Jurjen Kranenborg" userId="0f1a5ec6a967f9e9" providerId="LiveId" clId="{8F2FC29B-F174-4282-BB6C-D8A969204042}" dt="2020-12-27T23:59:46.931" v="370" actId="164"/>
          <ac:grpSpMkLst>
            <pc:docMk/>
            <pc:sldMk cId="1035763928" sldId="257"/>
            <ac:grpSpMk id="13" creationId="{A6ABF36A-D47C-40EC-9589-456E221D6735}"/>
          </ac:grpSpMkLst>
        </pc:grpChg>
        <pc:grpChg chg="add mod">
          <ac:chgData name="Jurjen Kranenborg" userId="0f1a5ec6a967f9e9" providerId="LiveId" clId="{8F2FC29B-F174-4282-BB6C-D8A969204042}" dt="2020-12-27T23:59:46.931" v="370" actId="164"/>
          <ac:grpSpMkLst>
            <pc:docMk/>
            <pc:sldMk cId="1035763928" sldId="257"/>
            <ac:grpSpMk id="15" creationId="{90B56C88-EBBE-450D-A673-A934CC84ECBE}"/>
          </ac:grpSpMkLst>
        </pc:grpChg>
        <pc:grpChg chg="del">
          <ac:chgData name="Jurjen Kranenborg" userId="0f1a5ec6a967f9e9" providerId="LiveId" clId="{8F2FC29B-F174-4282-BB6C-D8A969204042}" dt="2020-12-27T23:08:17.746" v="204" actId="21"/>
          <ac:grpSpMkLst>
            <pc:docMk/>
            <pc:sldMk cId="1035763928" sldId="257"/>
            <ac:grpSpMk id="16" creationId="{428FD82D-D175-47DF-8776-9BF88648BDDB}"/>
          </ac:grpSpMkLst>
        </pc:grpChg>
        <pc:grpChg chg="add mod">
          <ac:chgData name="Jurjen Kranenborg" userId="0f1a5ec6a967f9e9" providerId="LiveId" clId="{8F2FC29B-F174-4282-BB6C-D8A969204042}" dt="2020-12-28T00:02:17.521" v="371" actId="1076"/>
          <ac:grpSpMkLst>
            <pc:docMk/>
            <pc:sldMk cId="1035763928" sldId="257"/>
            <ac:grpSpMk id="17" creationId="{82539CCE-5121-4F36-BA57-78671546ECB2}"/>
          </ac:grpSpMkLst>
        </pc:grpChg>
        <pc:grpChg chg="del mod">
          <ac:chgData name="Jurjen Kranenborg" userId="0f1a5ec6a967f9e9" providerId="LiveId" clId="{8F2FC29B-F174-4282-BB6C-D8A969204042}" dt="2020-12-27T23:08:19.482" v="206" actId="21"/>
          <ac:grpSpMkLst>
            <pc:docMk/>
            <pc:sldMk cId="1035763928" sldId="257"/>
            <ac:grpSpMk id="34" creationId="{8B7E2E64-2DA4-4946-AA46-F010FD4CA9EC}"/>
          </ac:grpSpMkLst>
        </pc:grpChg>
        <pc:grpChg chg="del">
          <ac:chgData name="Jurjen Kranenborg" userId="0f1a5ec6a967f9e9" providerId="LiveId" clId="{8F2FC29B-F174-4282-BB6C-D8A969204042}" dt="2020-12-27T23:08:21.286" v="207" actId="21"/>
          <ac:grpSpMkLst>
            <pc:docMk/>
            <pc:sldMk cId="1035763928" sldId="257"/>
            <ac:grpSpMk id="65" creationId="{01A9BD6F-1FCE-4376-958E-B017A13AFE57}"/>
          </ac:grpSpMkLst>
        </pc:grpChg>
        <pc:grpChg chg="del">
          <ac:chgData name="Jurjen Kranenborg" userId="0f1a5ec6a967f9e9" providerId="LiveId" clId="{8F2FC29B-F174-4282-BB6C-D8A969204042}" dt="2020-12-27T23:08:23.379" v="208" actId="21"/>
          <ac:grpSpMkLst>
            <pc:docMk/>
            <pc:sldMk cId="1035763928" sldId="257"/>
            <ac:grpSpMk id="92" creationId="{E9D1D916-7F52-4D68-AB6B-A382DA6347B4}"/>
          </ac:grpSpMkLst>
        </pc:grpChg>
        <pc:grpChg chg="mod topLvl">
          <ac:chgData name="Jurjen Kranenborg" userId="0f1a5ec6a967f9e9" providerId="LiveId" clId="{8F2FC29B-F174-4282-BB6C-D8A969204042}" dt="2020-12-27T23:57:19.906" v="364" actId="164"/>
          <ac:grpSpMkLst>
            <pc:docMk/>
            <pc:sldMk cId="1035763928" sldId="257"/>
            <ac:grpSpMk id="119" creationId="{CD74C9F7-04C4-45AD-8451-30D086D80EE9}"/>
          </ac:grpSpMkLst>
        </pc:grpChg>
        <pc:grpChg chg="mod">
          <ac:chgData name="Jurjen Kranenborg" userId="0f1a5ec6a967f9e9" providerId="LiveId" clId="{8F2FC29B-F174-4282-BB6C-D8A969204042}" dt="2020-12-27T23:48:49.480" v="331" actId="165"/>
          <ac:grpSpMkLst>
            <pc:docMk/>
            <pc:sldMk cId="1035763928" sldId="257"/>
            <ac:grpSpMk id="120" creationId="{21037461-4BB2-4E69-85E9-5338FC9CCD3B}"/>
          </ac:grpSpMkLst>
        </pc:grpChg>
        <pc:grpChg chg="del mod topLvl">
          <ac:chgData name="Jurjen Kranenborg" userId="0f1a5ec6a967f9e9" providerId="LiveId" clId="{8F2FC29B-F174-4282-BB6C-D8A969204042}" dt="2020-12-27T23:48:54.767" v="332" actId="21"/>
          <ac:grpSpMkLst>
            <pc:docMk/>
            <pc:sldMk cId="1035763928" sldId="257"/>
            <ac:grpSpMk id="146" creationId="{EA7A720A-2E85-457C-95E1-9489233CF3A3}"/>
          </ac:grpSpMkLst>
        </pc:grpChg>
        <pc:grpChg chg="mod">
          <ac:chgData name="Jurjen Kranenborg" userId="0f1a5ec6a967f9e9" providerId="LiveId" clId="{8F2FC29B-F174-4282-BB6C-D8A969204042}" dt="2020-12-27T23:48:49.480" v="331" actId="165"/>
          <ac:grpSpMkLst>
            <pc:docMk/>
            <pc:sldMk cId="1035763928" sldId="257"/>
            <ac:grpSpMk id="147" creationId="{30DB8BA8-DA14-4342-96E9-1AD74F4006FD}"/>
          </ac:grpSpMkLst>
        </pc:grpChg>
        <pc:grpChg chg="add del mod">
          <ac:chgData name="Jurjen Kranenborg" userId="0f1a5ec6a967f9e9" providerId="LiveId" clId="{8F2FC29B-F174-4282-BB6C-D8A969204042}" dt="2020-12-27T23:59:30.570" v="369" actId="21"/>
          <ac:grpSpMkLst>
            <pc:docMk/>
            <pc:sldMk cId="1035763928" sldId="257"/>
            <ac:grpSpMk id="173" creationId="{50318BE7-F41B-481F-ACC7-1B57E9444DAF}"/>
          </ac:grpSpMkLst>
        </pc:grpChg>
        <pc:grpChg chg="mod">
          <ac:chgData name="Jurjen Kranenborg" userId="0f1a5ec6a967f9e9" providerId="LiveId" clId="{8F2FC29B-F174-4282-BB6C-D8A969204042}" dt="2020-12-27T23:16:53.568" v="212"/>
          <ac:grpSpMkLst>
            <pc:docMk/>
            <pc:sldMk cId="1035763928" sldId="257"/>
            <ac:grpSpMk id="174" creationId="{E2709841-0430-4B83-ADEB-452AA669F233}"/>
          </ac:grpSpMkLst>
        </pc:grpChg>
        <pc:grpChg chg="mod">
          <ac:chgData name="Jurjen Kranenborg" userId="0f1a5ec6a967f9e9" providerId="LiveId" clId="{8F2FC29B-F174-4282-BB6C-D8A969204042}" dt="2020-12-27T23:16:53.568" v="212"/>
          <ac:grpSpMkLst>
            <pc:docMk/>
            <pc:sldMk cId="1035763928" sldId="257"/>
            <ac:grpSpMk id="175" creationId="{4EB13530-AB05-40D1-97F0-82B07EA36CB5}"/>
          </ac:grpSpMkLst>
        </pc:grpChg>
        <pc:grpChg chg="mod">
          <ac:chgData name="Jurjen Kranenborg" userId="0f1a5ec6a967f9e9" providerId="LiveId" clId="{8F2FC29B-F174-4282-BB6C-D8A969204042}" dt="2020-12-27T23:16:53.568" v="212"/>
          <ac:grpSpMkLst>
            <pc:docMk/>
            <pc:sldMk cId="1035763928" sldId="257"/>
            <ac:grpSpMk id="176" creationId="{B31BC94A-9898-456F-8D8E-A5B48419BB44}"/>
          </ac:grpSpMkLst>
        </pc:grpChg>
        <pc:grpChg chg="mod">
          <ac:chgData name="Jurjen Kranenborg" userId="0f1a5ec6a967f9e9" providerId="LiveId" clId="{8F2FC29B-F174-4282-BB6C-D8A969204042}" dt="2020-12-27T23:16:53.568" v="212"/>
          <ac:grpSpMkLst>
            <pc:docMk/>
            <pc:sldMk cId="1035763928" sldId="257"/>
            <ac:grpSpMk id="202" creationId="{3B874F3F-2719-4BDF-89C9-87619B39C172}"/>
          </ac:grpSpMkLst>
        </pc:grpChg>
        <pc:grpChg chg="add del mod">
          <ac:chgData name="Jurjen Kranenborg" userId="0f1a5ec6a967f9e9" providerId="LiveId" clId="{8F2FC29B-F174-4282-BB6C-D8A969204042}" dt="2020-12-27T23:59:28.403" v="368" actId="21"/>
          <ac:grpSpMkLst>
            <pc:docMk/>
            <pc:sldMk cId="1035763928" sldId="257"/>
            <ac:grpSpMk id="228" creationId="{D410DF20-D0A0-43C4-B655-2DCD30999446}"/>
          </ac:grpSpMkLst>
        </pc:grpChg>
        <pc:grpChg chg="mod">
          <ac:chgData name="Jurjen Kranenborg" userId="0f1a5ec6a967f9e9" providerId="LiveId" clId="{8F2FC29B-F174-4282-BB6C-D8A969204042}" dt="2020-12-27T23:17:02.610" v="214"/>
          <ac:grpSpMkLst>
            <pc:docMk/>
            <pc:sldMk cId="1035763928" sldId="257"/>
            <ac:grpSpMk id="229" creationId="{FE632A72-1E86-47F6-9C04-44DE65B3F3AF}"/>
          </ac:grpSpMkLst>
        </pc:grpChg>
        <pc:grpChg chg="mod">
          <ac:chgData name="Jurjen Kranenborg" userId="0f1a5ec6a967f9e9" providerId="LiveId" clId="{8F2FC29B-F174-4282-BB6C-D8A969204042}" dt="2020-12-27T23:17:02.610" v="214"/>
          <ac:grpSpMkLst>
            <pc:docMk/>
            <pc:sldMk cId="1035763928" sldId="257"/>
            <ac:grpSpMk id="230" creationId="{49D12573-C86A-4BD5-8110-5E21558AB515}"/>
          </ac:grpSpMkLst>
        </pc:grpChg>
        <pc:grpChg chg="mod">
          <ac:chgData name="Jurjen Kranenborg" userId="0f1a5ec6a967f9e9" providerId="LiveId" clId="{8F2FC29B-F174-4282-BB6C-D8A969204042}" dt="2020-12-27T23:17:02.610" v="214"/>
          <ac:grpSpMkLst>
            <pc:docMk/>
            <pc:sldMk cId="1035763928" sldId="257"/>
            <ac:grpSpMk id="231" creationId="{015299D7-5453-47D7-B405-C0A9352564AB}"/>
          </ac:grpSpMkLst>
        </pc:grpChg>
        <pc:grpChg chg="mod">
          <ac:chgData name="Jurjen Kranenborg" userId="0f1a5ec6a967f9e9" providerId="LiveId" clId="{8F2FC29B-F174-4282-BB6C-D8A969204042}" dt="2020-12-27T23:17:02.610" v="214"/>
          <ac:grpSpMkLst>
            <pc:docMk/>
            <pc:sldMk cId="1035763928" sldId="257"/>
            <ac:grpSpMk id="257" creationId="{D180FF92-2BC1-4D72-8D43-A72E4D044B19}"/>
          </ac:grpSpMkLst>
        </pc:grpChg>
        <pc:grpChg chg="add del mod">
          <ac:chgData name="Jurjen Kranenborg" userId="0f1a5ec6a967f9e9" providerId="LiveId" clId="{8F2FC29B-F174-4282-BB6C-D8A969204042}" dt="2020-12-27T23:49:42.307" v="333" actId="165"/>
          <ac:grpSpMkLst>
            <pc:docMk/>
            <pc:sldMk cId="1035763928" sldId="257"/>
            <ac:grpSpMk id="283" creationId="{FDC1ED8C-B080-4591-98DF-DC54CF709657}"/>
          </ac:grpSpMkLst>
        </pc:grpChg>
        <pc:grpChg chg="del mod topLvl">
          <ac:chgData name="Jurjen Kranenborg" userId="0f1a5ec6a967f9e9" providerId="LiveId" clId="{8F2FC29B-F174-4282-BB6C-D8A969204042}" dt="2020-12-27T23:59:22.379" v="367" actId="21"/>
          <ac:grpSpMkLst>
            <pc:docMk/>
            <pc:sldMk cId="1035763928" sldId="257"/>
            <ac:grpSpMk id="284" creationId="{FEB1EE1B-EB60-4AEC-B677-B6759B9F2ADC}"/>
          </ac:grpSpMkLst>
        </pc:grpChg>
        <pc:grpChg chg="mod topLvl">
          <ac:chgData name="Jurjen Kranenborg" userId="0f1a5ec6a967f9e9" providerId="LiveId" clId="{8F2FC29B-F174-4282-BB6C-D8A969204042}" dt="2020-12-27T23:57:38.059" v="365" actId="164"/>
          <ac:grpSpMkLst>
            <pc:docMk/>
            <pc:sldMk cId="1035763928" sldId="257"/>
            <ac:grpSpMk id="285" creationId="{D229131D-115C-432D-BE54-71D015B2590B}"/>
          </ac:grpSpMkLst>
        </pc:grpChg>
        <pc:grpChg chg="mod">
          <ac:chgData name="Jurjen Kranenborg" userId="0f1a5ec6a967f9e9" providerId="LiveId" clId="{8F2FC29B-F174-4282-BB6C-D8A969204042}" dt="2020-12-27T23:49:42.307" v="333" actId="165"/>
          <ac:grpSpMkLst>
            <pc:docMk/>
            <pc:sldMk cId="1035763928" sldId="257"/>
            <ac:grpSpMk id="286" creationId="{5ECE7254-4276-43C0-85C8-EBFBBC38B077}"/>
          </ac:grpSpMkLst>
        </pc:grpChg>
        <pc:grpChg chg="mod">
          <ac:chgData name="Jurjen Kranenborg" userId="0f1a5ec6a967f9e9" providerId="LiveId" clId="{8F2FC29B-F174-4282-BB6C-D8A969204042}" dt="2020-12-27T23:49:42.307" v="333" actId="165"/>
          <ac:grpSpMkLst>
            <pc:docMk/>
            <pc:sldMk cId="1035763928" sldId="257"/>
            <ac:grpSpMk id="312" creationId="{32DBC81D-E7AD-456E-A143-9CEDABCB822C}"/>
          </ac:grpSpMkLst>
        </pc:grpChg>
        <pc:grpChg chg="add mod">
          <ac:chgData name="Jurjen Kranenborg" userId="0f1a5ec6a967f9e9" providerId="LiveId" clId="{8F2FC29B-F174-4282-BB6C-D8A969204042}" dt="2020-12-28T00:02:27.706" v="373" actId="1076"/>
          <ac:grpSpMkLst>
            <pc:docMk/>
            <pc:sldMk cId="1035763928" sldId="257"/>
            <ac:grpSpMk id="361" creationId="{15E824A3-7913-4595-80EB-0B6644C1A64E}"/>
          </ac:grpSpMkLst>
        </pc:grpChg>
        <pc:grpChg chg="mod">
          <ac:chgData name="Jurjen Kranenborg" userId="0f1a5ec6a967f9e9" providerId="LiveId" clId="{8F2FC29B-F174-4282-BB6C-D8A969204042}" dt="2020-12-28T00:02:22.962" v="372"/>
          <ac:grpSpMkLst>
            <pc:docMk/>
            <pc:sldMk cId="1035763928" sldId="257"/>
            <ac:grpSpMk id="362" creationId="{3D73DCB4-9D98-4CE5-BA74-5E79147B7F94}"/>
          </ac:grpSpMkLst>
        </pc:grpChg>
        <pc:grpChg chg="mod">
          <ac:chgData name="Jurjen Kranenborg" userId="0f1a5ec6a967f9e9" providerId="LiveId" clId="{8F2FC29B-F174-4282-BB6C-D8A969204042}" dt="2020-12-28T00:02:22.962" v="372"/>
          <ac:grpSpMkLst>
            <pc:docMk/>
            <pc:sldMk cId="1035763928" sldId="257"/>
            <ac:grpSpMk id="363" creationId="{BD63066B-5939-4C8A-A6BC-1622CA2BB504}"/>
          </ac:grpSpMkLst>
        </pc:grpChg>
        <pc:grpChg chg="mod">
          <ac:chgData name="Jurjen Kranenborg" userId="0f1a5ec6a967f9e9" providerId="LiveId" clId="{8F2FC29B-F174-4282-BB6C-D8A969204042}" dt="2020-12-28T00:02:22.962" v="372"/>
          <ac:grpSpMkLst>
            <pc:docMk/>
            <pc:sldMk cId="1035763928" sldId="257"/>
            <ac:grpSpMk id="364" creationId="{B01543C5-427F-49DA-92E2-49806CC9A953}"/>
          </ac:grpSpMkLst>
        </pc:grpChg>
        <pc:grpChg chg="mod">
          <ac:chgData name="Jurjen Kranenborg" userId="0f1a5ec6a967f9e9" providerId="LiveId" clId="{8F2FC29B-F174-4282-BB6C-D8A969204042}" dt="2020-12-28T00:02:22.962" v="372"/>
          <ac:grpSpMkLst>
            <pc:docMk/>
            <pc:sldMk cId="1035763928" sldId="257"/>
            <ac:grpSpMk id="365" creationId="{D9137789-E568-4C18-9FC7-021A5BDD7EC1}"/>
          </ac:grpSpMkLst>
        </pc:grpChg>
        <pc:grpChg chg="mod">
          <ac:chgData name="Jurjen Kranenborg" userId="0f1a5ec6a967f9e9" providerId="LiveId" clId="{8F2FC29B-F174-4282-BB6C-D8A969204042}" dt="2020-12-28T00:02:22.962" v="372"/>
          <ac:grpSpMkLst>
            <pc:docMk/>
            <pc:sldMk cId="1035763928" sldId="257"/>
            <ac:grpSpMk id="377" creationId="{FB899EF1-1666-42E2-BF55-3643BF42B00A}"/>
          </ac:grpSpMkLst>
        </pc:grpChg>
        <pc:grpChg chg="mod">
          <ac:chgData name="Jurjen Kranenborg" userId="0f1a5ec6a967f9e9" providerId="LiveId" clId="{8F2FC29B-F174-4282-BB6C-D8A969204042}" dt="2020-12-28T00:02:22.962" v="372"/>
          <ac:grpSpMkLst>
            <pc:docMk/>
            <pc:sldMk cId="1035763928" sldId="257"/>
            <ac:grpSpMk id="403" creationId="{A8C3B6FA-C927-4B82-AA61-E256B026B45F}"/>
          </ac:grpSpMkLst>
        </pc:grpChg>
        <pc:grpChg chg="mod">
          <ac:chgData name="Jurjen Kranenborg" userId="0f1a5ec6a967f9e9" providerId="LiveId" clId="{8F2FC29B-F174-4282-BB6C-D8A969204042}" dt="2020-12-28T00:02:22.962" v="372"/>
          <ac:grpSpMkLst>
            <pc:docMk/>
            <pc:sldMk cId="1035763928" sldId="257"/>
            <ac:grpSpMk id="416" creationId="{68394B86-E7BA-4827-9143-BB9DA3349275}"/>
          </ac:grpSpMkLst>
        </pc:grpChg>
        <pc:grpChg chg="add mod">
          <ac:chgData name="Jurjen Kranenborg" userId="0f1a5ec6a967f9e9" providerId="LiveId" clId="{8F2FC29B-F174-4282-BB6C-D8A969204042}" dt="2020-12-28T00:02:33.700" v="375" actId="1076"/>
          <ac:grpSpMkLst>
            <pc:docMk/>
            <pc:sldMk cId="1035763928" sldId="257"/>
            <ac:grpSpMk id="442" creationId="{CCF728C8-E748-4C89-B2B2-D67632692A84}"/>
          </ac:grpSpMkLst>
        </pc:grpChg>
        <pc:grpChg chg="mod">
          <ac:chgData name="Jurjen Kranenborg" userId="0f1a5ec6a967f9e9" providerId="LiveId" clId="{8F2FC29B-F174-4282-BB6C-D8A969204042}" dt="2020-12-28T00:02:30.130" v="374"/>
          <ac:grpSpMkLst>
            <pc:docMk/>
            <pc:sldMk cId="1035763928" sldId="257"/>
            <ac:grpSpMk id="443" creationId="{3B44F16C-67BA-4121-8E10-6CF8E72B7D8D}"/>
          </ac:grpSpMkLst>
        </pc:grpChg>
        <pc:grpChg chg="mod">
          <ac:chgData name="Jurjen Kranenborg" userId="0f1a5ec6a967f9e9" providerId="LiveId" clId="{8F2FC29B-F174-4282-BB6C-D8A969204042}" dt="2020-12-28T00:02:30.130" v="374"/>
          <ac:grpSpMkLst>
            <pc:docMk/>
            <pc:sldMk cId="1035763928" sldId="257"/>
            <ac:grpSpMk id="444" creationId="{ADF3717F-649C-4EFD-9E96-B350DD540829}"/>
          </ac:grpSpMkLst>
        </pc:grpChg>
        <pc:grpChg chg="mod">
          <ac:chgData name="Jurjen Kranenborg" userId="0f1a5ec6a967f9e9" providerId="LiveId" clId="{8F2FC29B-F174-4282-BB6C-D8A969204042}" dt="2020-12-28T00:02:30.130" v="374"/>
          <ac:grpSpMkLst>
            <pc:docMk/>
            <pc:sldMk cId="1035763928" sldId="257"/>
            <ac:grpSpMk id="445" creationId="{B40BF534-5FD5-4ED7-AF7F-3A73291AD42D}"/>
          </ac:grpSpMkLst>
        </pc:grpChg>
        <pc:grpChg chg="mod">
          <ac:chgData name="Jurjen Kranenborg" userId="0f1a5ec6a967f9e9" providerId="LiveId" clId="{8F2FC29B-F174-4282-BB6C-D8A969204042}" dt="2020-12-28T00:02:30.130" v="374"/>
          <ac:grpSpMkLst>
            <pc:docMk/>
            <pc:sldMk cId="1035763928" sldId="257"/>
            <ac:grpSpMk id="446" creationId="{6358E4D2-399E-4D7E-9CA0-1675EF4CE13A}"/>
          </ac:grpSpMkLst>
        </pc:grpChg>
        <pc:grpChg chg="mod">
          <ac:chgData name="Jurjen Kranenborg" userId="0f1a5ec6a967f9e9" providerId="LiveId" clId="{8F2FC29B-F174-4282-BB6C-D8A969204042}" dt="2020-12-28T00:02:30.130" v="374"/>
          <ac:grpSpMkLst>
            <pc:docMk/>
            <pc:sldMk cId="1035763928" sldId="257"/>
            <ac:grpSpMk id="458" creationId="{93606DF3-CBA4-4CD3-8E4C-58E16BA5EE86}"/>
          </ac:grpSpMkLst>
        </pc:grpChg>
        <pc:grpChg chg="mod">
          <ac:chgData name="Jurjen Kranenborg" userId="0f1a5ec6a967f9e9" providerId="LiveId" clId="{8F2FC29B-F174-4282-BB6C-D8A969204042}" dt="2020-12-28T00:02:30.130" v="374"/>
          <ac:grpSpMkLst>
            <pc:docMk/>
            <pc:sldMk cId="1035763928" sldId="257"/>
            <ac:grpSpMk id="484" creationId="{D9754925-1421-442B-B3C8-924592A76305}"/>
          </ac:grpSpMkLst>
        </pc:grpChg>
        <pc:grpChg chg="mod">
          <ac:chgData name="Jurjen Kranenborg" userId="0f1a5ec6a967f9e9" providerId="LiveId" clId="{8F2FC29B-F174-4282-BB6C-D8A969204042}" dt="2020-12-28T00:02:30.130" v="374"/>
          <ac:grpSpMkLst>
            <pc:docMk/>
            <pc:sldMk cId="1035763928" sldId="257"/>
            <ac:grpSpMk id="497" creationId="{C2463C71-EF5E-47B2-A844-7087A58FD8E6}"/>
          </ac:grpSpMkLst>
        </pc:grpChg>
        <pc:grpChg chg="add mod">
          <ac:chgData name="Jurjen Kranenborg" userId="0f1a5ec6a967f9e9" providerId="LiveId" clId="{8F2FC29B-F174-4282-BB6C-D8A969204042}" dt="2020-12-28T00:02:40.986" v="377" actId="1076"/>
          <ac:grpSpMkLst>
            <pc:docMk/>
            <pc:sldMk cId="1035763928" sldId="257"/>
            <ac:grpSpMk id="523" creationId="{E2EF9155-0171-4BB1-B36E-A0D9D1AB38BF}"/>
          </ac:grpSpMkLst>
        </pc:grpChg>
        <pc:grpChg chg="mod">
          <ac:chgData name="Jurjen Kranenborg" userId="0f1a5ec6a967f9e9" providerId="LiveId" clId="{8F2FC29B-F174-4282-BB6C-D8A969204042}" dt="2020-12-28T00:02:36.028" v="376"/>
          <ac:grpSpMkLst>
            <pc:docMk/>
            <pc:sldMk cId="1035763928" sldId="257"/>
            <ac:grpSpMk id="524" creationId="{5AA36098-0710-4279-981C-A925A7CC9036}"/>
          </ac:grpSpMkLst>
        </pc:grpChg>
        <pc:grpChg chg="mod">
          <ac:chgData name="Jurjen Kranenborg" userId="0f1a5ec6a967f9e9" providerId="LiveId" clId="{8F2FC29B-F174-4282-BB6C-D8A969204042}" dt="2020-12-28T00:02:36.028" v="376"/>
          <ac:grpSpMkLst>
            <pc:docMk/>
            <pc:sldMk cId="1035763928" sldId="257"/>
            <ac:grpSpMk id="525" creationId="{EE0020D2-B827-48D5-88CF-8E852164082D}"/>
          </ac:grpSpMkLst>
        </pc:grpChg>
        <pc:grpChg chg="mod">
          <ac:chgData name="Jurjen Kranenborg" userId="0f1a5ec6a967f9e9" providerId="LiveId" clId="{8F2FC29B-F174-4282-BB6C-D8A969204042}" dt="2020-12-28T00:02:36.028" v="376"/>
          <ac:grpSpMkLst>
            <pc:docMk/>
            <pc:sldMk cId="1035763928" sldId="257"/>
            <ac:grpSpMk id="526" creationId="{2A7E93EE-DD66-41CB-8A60-417B0EDBB475}"/>
          </ac:grpSpMkLst>
        </pc:grpChg>
        <pc:grpChg chg="mod">
          <ac:chgData name="Jurjen Kranenborg" userId="0f1a5ec6a967f9e9" providerId="LiveId" clId="{8F2FC29B-F174-4282-BB6C-D8A969204042}" dt="2020-12-28T00:02:36.028" v="376"/>
          <ac:grpSpMkLst>
            <pc:docMk/>
            <pc:sldMk cId="1035763928" sldId="257"/>
            <ac:grpSpMk id="527" creationId="{6683373F-8A39-4BDB-93FC-F2CE66EF0AA1}"/>
          </ac:grpSpMkLst>
        </pc:grpChg>
        <pc:grpChg chg="mod">
          <ac:chgData name="Jurjen Kranenborg" userId="0f1a5ec6a967f9e9" providerId="LiveId" clId="{8F2FC29B-F174-4282-BB6C-D8A969204042}" dt="2020-12-28T00:02:36.028" v="376"/>
          <ac:grpSpMkLst>
            <pc:docMk/>
            <pc:sldMk cId="1035763928" sldId="257"/>
            <ac:grpSpMk id="539" creationId="{41791836-EA2F-44F7-B2D3-8AE98DA7BC1F}"/>
          </ac:grpSpMkLst>
        </pc:grpChg>
        <pc:grpChg chg="mod">
          <ac:chgData name="Jurjen Kranenborg" userId="0f1a5ec6a967f9e9" providerId="LiveId" clId="{8F2FC29B-F174-4282-BB6C-D8A969204042}" dt="2020-12-28T00:02:36.028" v="376"/>
          <ac:grpSpMkLst>
            <pc:docMk/>
            <pc:sldMk cId="1035763928" sldId="257"/>
            <ac:grpSpMk id="565" creationId="{4171987E-18B9-433C-964D-D907E88E48A9}"/>
          </ac:grpSpMkLst>
        </pc:grpChg>
        <pc:grpChg chg="mod">
          <ac:chgData name="Jurjen Kranenborg" userId="0f1a5ec6a967f9e9" providerId="LiveId" clId="{8F2FC29B-F174-4282-BB6C-D8A969204042}" dt="2020-12-28T00:02:36.028" v="376"/>
          <ac:grpSpMkLst>
            <pc:docMk/>
            <pc:sldMk cId="1035763928" sldId="257"/>
            <ac:grpSpMk id="578" creationId="{59996FB7-7AC3-46D5-822E-166866C1486D}"/>
          </ac:grpSpMkLst>
        </pc:grpChg>
        <pc:grpChg chg="add mod">
          <ac:chgData name="Jurjen Kranenborg" userId="0f1a5ec6a967f9e9" providerId="LiveId" clId="{8F2FC29B-F174-4282-BB6C-D8A969204042}" dt="2020-12-28T00:03:23.143" v="382" actId="1076"/>
          <ac:grpSpMkLst>
            <pc:docMk/>
            <pc:sldMk cId="1035763928" sldId="257"/>
            <ac:grpSpMk id="604" creationId="{4B7ACC0D-1386-4C46-8372-AC0EC2DC9DC3}"/>
          </ac:grpSpMkLst>
        </pc:grpChg>
        <pc:grpChg chg="mod">
          <ac:chgData name="Jurjen Kranenborg" userId="0f1a5ec6a967f9e9" providerId="LiveId" clId="{8F2FC29B-F174-4282-BB6C-D8A969204042}" dt="2020-12-28T00:03:05" v="378"/>
          <ac:grpSpMkLst>
            <pc:docMk/>
            <pc:sldMk cId="1035763928" sldId="257"/>
            <ac:grpSpMk id="605" creationId="{595D3FE5-3D74-4852-AE1E-22BD80A8D78D}"/>
          </ac:grpSpMkLst>
        </pc:grpChg>
        <pc:grpChg chg="mod">
          <ac:chgData name="Jurjen Kranenborg" userId="0f1a5ec6a967f9e9" providerId="LiveId" clId="{8F2FC29B-F174-4282-BB6C-D8A969204042}" dt="2020-12-28T00:03:05" v="378"/>
          <ac:grpSpMkLst>
            <pc:docMk/>
            <pc:sldMk cId="1035763928" sldId="257"/>
            <ac:grpSpMk id="606" creationId="{11E2477C-A9E2-4C53-AA80-02318C568DD7}"/>
          </ac:grpSpMkLst>
        </pc:grpChg>
        <pc:grpChg chg="mod">
          <ac:chgData name="Jurjen Kranenborg" userId="0f1a5ec6a967f9e9" providerId="LiveId" clId="{8F2FC29B-F174-4282-BB6C-D8A969204042}" dt="2020-12-28T00:03:05" v="378"/>
          <ac:grpSpMkLst>
            <pc:docMk/>
            <pc:sldMk cId="1035763928" sldId="257"/>
            <ac:grpSpMk id="607" creationId="{48BB8A73-017A-4355-9C97-19F25191D034}"/>
          </ac:grpSpMkLst>
        </pc:grpChg>
        <pc:grpChg chg="mod">
          <ac:chgData name="Jurjen Kranenborg" userId="0f1a5ec6a967f9e9" providerId="LiveId" clId="{8F2FC29B-F174-4282-BB6C-D8A969204042}" dt="2020-12-28T00:03:05" v="378"/>
          <ac:grpSpMkLst>
            <pc:docMk/>
            <pc:sldMk cId="1035763928" sldId="257"/>
            <ac:grpSpMk id="608" creationId="{7ABC2372-E134-41DB-BD75-AC8A8E403E45}"/>
          </ac:grpSpMkLst>
        </pc:grpChg>
        <pc:grpChg chg="mod">
          <ac:chgData name="Jurjen Kranenborg" userId="0f1a5ec6a967f9e9" providerId="LiveId" clId="{8F2FC29B-F174-4282-BB6C-D8A969204042}" dt="2020-12-28T00:03:05" v="378"/>
          <ac:grpSpMkLst>
            <pc:docMk/>
            <pc:sldMk cId="1035763928" sldId="257"/>
            <ac:grpSpMk id="620" creationId="{16CAEB16-0FA7-4752-B4D8-90E74AA1E820}"/>
          </ac:grpSpMkLst>
        </pc:grpChg>
        <pc:grpChg chg="mod">
          <ac:chgData name="Jurjen Kranenborg" userId="0f1a5ec6a967f9e9" providerId="LiveId" clId="{8F2FC29B-F174-4282-BB6C-D8A969204042}" dt="2020-12-28T00:03:05" v="378"/>
          <ac:grpSpMkLst>
            <pc:docMk/>
            <pc:sldMk cId="1035763928" sldId="257"/>
            <ac:grpSpMk id="646" creationId="{E1D6248C-9ED0-4CD7-8858-17C9001743ED}"/>
          </ac:grpSpMkLst>
        </pc:grpChg>
        <pc:grpChg chg="mod">
          <ac:chgData name="Jurjen Kranenborg" userId="0f1a5ec6a967f9e9" providerId="LiveId" clId="{8F2FC29B-F174-4282-BB6C-D8A969204042}" dt="2020-12-28T00:03:05" v="378"/>
          <ac:grpSpMkLst>
            <pc:docMk/>
            <pc:sldMk cId="1035763928" sldId="257"/>
            <ac:grpSpMk id="659" creationId="{6703E464-9C2E-4C98-8045-BA187CD4DA4E}"/>
          </ac:grpSpMkLst>
        </pc:grpChg>
        <pc:grpChg chg="add mod">
          <ac:chgData name="Jurjen Kranenborg" userId="0f1a5ec6a967f9e9" providerId="LiveId" clId="{8F2FC29B-F174-4282-BB6C-D8A969204042}" dt="2020-12-28T00:03:17.672" v="381" actId="1076"/>
          <ac:grpSpMkLst>
            <pc:docMk/>
            <pc:sldMk cId="1035763928" sldId="257"/>
            <ac:grpSpMk id="685" creationId="{7475457C-2B45-45DF-B4FC-8E6FBF03DBB6}"/>
          </ac:grpSpMkLst>
        </pc:grpChg>
        <pc:grpChg chg="mod">
          <ac:chgData name="Jurjen Kranenborg" userId="0f1a5ec6a967f9e9" providerId="LiveId" clId="{8F2FC29B-F174-4282-BB6C-D8A969204042}" dt="2020-12-28T00:03:11.281" v="380"/>
          <ac:grpSpMkLst>
            <pc:docMk/>
            <pc:sldMk cId="1035763928" sldId="257"/>
            <ac:grpSpMk id="686" creationId="{B1B81F1E-8CB2-4F2B-A34B-CDB98181B6BC}"/>
          </ac:grpSpMkLst>
        </pc:grpChg>
        <pc:grpChg chg="mod">
          <ac:chgData name="Jurjen Kranenborg" userId="0f1a5ec6a967f9e9" providerId="LiveId" clId="{8F2FC29B-F174-4282-BB6C-D8A969204042}" dt="2020-12-28T00:03:11.281" v="380"/>
          <ac:grpSpMkLst>
            <pc:docMk/>
            <pc:sldMk cId="1035763928" sldId="257"/>
            <ac:grpSpMk id="687" creationId="{79AD188B-4AC9-40BE-93B0-E70C91FC7832}"/>
          </ac:grpSpMkLst>
        </pc:grpChg>
        <pc:grpChg chg="mod">
          <ac:chgData name="Jurjen Kranenborg" userId="0f1a5ec6a967f9e9" providerId="LiveId" clId="{8F2FC29B-F174-4282-BB6C-D8A969204042}" dt="2020-12-28T00:03:11.281" v="380"/>
          <ac:grpSpMkLst>
            <pc:docMk/>
            <pc:sldMk cId="1035763928" sldId="257"/>
            <ac:grpSpMk id="688" creationId="{D2BCBE05-BC23-43D7-8E04-1817D49A8F77}"/>
          </ac:grpSpMkLst>
        </pc:grpChg>
        <pc:grpChg chg="mod">
          <ac:chgData name="Jurjen Kranenborg" userId="0f1a5ec6a967f9e9" providerId="LiveId" clId="{8F2FC29B-F174-4282-BB6C-D8A969204042}" dt="2020-12-28T00:03:11.281" v="380"/>
          <ac:grpSpMkLst>
            <pc:docMk/>
            <pc:sldMk cId="1035763928" sldId="257"/>
            <ac:grpSpMk id="689" creationId="{B04AA794-BF9E-4A91-99AD-395A5D2B901C}"/>
          </ac:grpSpMkLst>
        </pc:grpChg>
        <pc:grpChg chg="mod">
          <ac:chgData name="Jurjen Kranenborg" userId="0f1a5ec6a967f9e9" providerId="LiveId" clId="{8F2FC29B-F174-4282-BB6C-D8A969204042}" dt="2020-12-28T00:03:11.281" v="380"/>
          <ac:grpSpMkLst>
            <pc:docMk/>
            <pc:sldMk cId="1035763928" sldId="257"/>
            <ac:grpSpMk id="701" creationId="{33710464-4563-426F-BD1E-676E6CD2A8B8}"/>
          </ac:grpSpMkLst>
        </pc:grpChg>
        <pc:grpChg chg="mod">
          <ac:chgData name="Jurjen Kranenborg" userId="0f1a5ec6a967f9e9" providerId="LiveId" clId="{8F2FC29B-F174-4282-BB6C-D8A969204042}" dt="2020-12-28T00:03:11.281" v="380"/>
          <ac:grpSpMkLst>
            <pc:docMk/>
            <pc:sldMk cId="1035763928" sldId="257"/>
            <ac:grpSpMk id="727" creationId="{DFF6405C-3BD7-474D-9B21-18E79C8B1405}"/>
          </ac:grpSpMkLst>
        </pc:grpChg>
        <pc:grpChg chg="mod">
          <ac:chgData name="Jurjen Kranenborg" userId="0f1a5ec6a967f9e9" providerId="LiveId" clId="{8F2FC29B-F174-4282-BB6C-D8A969204042}" dt="2020-12-28T00:03:11.281" v="380"/>
          <ac:grpSpMkLst>
            <pc:docMk/>
            <pc:sldMk cId="1035763928" sldId="257"/>
            <ac:grpSpMk id="740" creationId="{F774C525-DD90-4BB0-BF9F-0D9D7BADC98A}"/>
          </ac:grpSpMkLst>
        </pc:grpChg>
        <pc:grpChg chg="add mod">
          <ac:chgData name="Jurjen Kranenborg" userId="0f1a5ec6a967f9e9" providerId="LiveId" clId="{8F2FC29B-F174-4282-BB6C-D8A969204042}" dt="2020-12-28T00:03:42.571" v="385" actId="1076"/>
          <ac:grpSpMkLst>
            <pc:docMk/>
            <pc:sldMk cId="1035763928" sldId="257"/>
            <ac:grpSpMk id="766" creationId="{837B76BA-0E63-47BB-AFA1-C2D677D20B7E}"/>
          </ac:grpSpMkLst>
        </pc:grpChg>
        <pc:grpChg chg="mod">
          <ac:chgData name="Jurjen Kranenborg" userId="0f1a5ec6a967f9e9" providerId="LiveId" clId="{8F2FC29B-F174-4282-BB6C-D8A969204042}" dt="2020-12-28T00:03:25.489" v="383"/>
          <ac:grpSpMkLst>
            <pc:docMk/>
            <pc:sldMk cId="1035763928" sldId="257"/>
            <ac:grpSpMk id="767" creationId="{F198ADA0-3A20-4C87-A101-D7B5665EFDD8}"/>
          </ac:grpSpMkLst>
        </pc:grpChg>
        <pc:grpChg chg="mod">
          <ac:chgData name="Jurjen Kranenborg" userId="0f1a5ec6a967f9e9" providerId="LiveId" clId="{8F2FC29B-F174-4282-BB6C-D8A969204042}" dt="2020-12-28T00:03:25.489" v="383"/>
          <ac:grpSpMkLst>
            <pc:docMk/>
            <pc:sldMk cId="1035763928" sldId="257"/>
            <ac:grpSpMk id="768" creationId="{D39F9768-4631-42CF-B402-99477873B7D7}"/>
          </ac:grpSpMkLst>
        </pc:grpChg>
        <pc:grpChg chg="mod">
          <ac:chgData name="Jurjen Kranenborg" userId="0f1a5ec6a967f9e9" providerId="LiveId" clId="{8F2FC29B-F174-4282-BB6C-D8A969204042}" dt="2020-12-28T00:03:25.489" v="383"/>
          <ac:grpSpMkLst>
            <pc:docMk/>
            <pc:sldMk cId="1035763928" sldId="257"/>
            <ac:grpSpMk id="769" creationId="{D2F42C65-A2BE-47BA-BB2E-B4297CEB4D65}"/>
          </ac:grpSpMkLst>
        </pc:grpChg>
        <pc:grpChg chg="mod">
          <ac:chgData name="Jurjen Kranenborg" userId="0f1a5ec6a967f9e9" providerId="LiveId" clId="{8F2FC29B-F174-4282-BB6C-D8A969204042}" dt="2020-12-28T00:03:25.489" v="383"/>
          <ac:grpSpMkLst>
            <pc:docMk/>
            <pc:sldMk cId="1035763928" sldId="257"/>
            <ac:grpSpMk id="770" creationId="{07FF3654-923F-4AF6-83CE-8E7193CA7FAB}"/>
          </ac:grpSpMkLst>
        </pc:grpChg>
        <pc:grpChg chg="mod">
          <ac:chgData name="Jurjen Kranenborg" userId="0f1a5ec6a967f9e9" providerId="LiveId" clId="{8F2FC29B-F174-4282-BB6C-D8A969204042}" dt="2020-12-28T00:03:25.489" v="383"/>
          <ac:grpSpMkLst>
            <pc:docMk/>
            <pc:sldMk cId="1035763928" sldId="257"/>
            <ac:grpSpMk id="782" creationId="{AEE3F4AF-A3E9-4243-ABF4-5330EAD6BC46}"/>
          </ac:grpSpMkLst>
        </pc:grpChg>
        <pc:grpChg chg="mod">
          <ac:chgData name="Jurjen Kranenborg" userId="0f1a5ec6a967f9e9" providerId="LiveId" clId="{8F2FC29B-F174-4282-BB6C-D8A969204042}" dt="2020-12-28T00:03:25.489" v="383"/>
          <ac:grpSpMkLst>
            <pc:docMk/>
            <pc:sldMk cId="1035763928" sldId="257"/>
            <ac:grpSpMk id="808" creationId="{F36A92C4-D2EC-40C6-AE31-2782CA8E4030}"/>
          </ac:grpSpMkLst>
        </pc:grpChg>
        <pc:grpChg chg="mod">
          <ac:chgData name="Jurjen Kranenborg" userId="0f1a5ec6a967f9e9" providerId="LiveId" clId="{8F2FC29B-F174-4282-BB6C-D8A969204042}" dt="2020-12-28T00:03:25.489" v="383"/>
          <ac:grpSpMkLst>
            <pc:docMk/>
            <pc:sldMk cId="1035763928" sldId="257"/>
            <ac:grpSpMk id="821" creationId="{C2120119-2507-4800-9B5E-773EA62AA827}"/>
          </ac:grpSpMkLst>
        </pc:grpChg>
        <pc:grpChg chg="add mod">
          <ac:chgData name="Jurjen Kranenborg" userId="0f1a5ec6a967f9e9" providerId="LiveId" clId="{8F2FC29B-F174-4282-BB6C-D8A969204042}" dt="2020-12-28T00:03:54.134" v="387" actId="1076"/>
          <ac:grpSpMkLst>
            <pc:docMk/>
            <pc:sldMk cId="1035763928" sldId="257"/>
            <ac:grpSpMk id="847" creationId="{880F0ACF-A3F5-470F-96B0-483814C35B1E}"/>
          </ac:grpSpMkLst>
        </pc:grpChg>
        <pc:grpChg chg="mod">
          <ac:chgData name="Jurjen Kranenborg" userId="0f1a5ec6a967f9e9" providerId="LiveId" clId="{8F2FC29B-F174-4282-BB6C-D8A969204042}" dt="2020-12-28T00:03:46.897" v="386"/>
          <ac:grpSpMkLst>
            <pc:docMk/>
            <pc:sldMk cId="1035763928" sldId="257"/>
            <ac:grpSpMk id="848" creationId="{9F97D648-9C36-46B5-BCD7-2683B47FBCC3}"/>
          </ac:grpSpMkLst>
        </pc:grpChg>
        <pc:grpChg chg="mod">
          <ac:chgData name="Jurjen Kranenborg" userId="0f1a5ec6a967f9e9" providerId="LiveId" clId="{8F2FC29B-F174-4282-BB6C-D8A969204042}" dt="2020-12-28T00:03:46.897" v="386"/>
          <ac:grpSpMkLst>
            <pc:docMk/>
            <pc:sldMk cId="1035763928" sldId="257"/>
            <ac:grpSpMk id="849" creationId="{2CE9BDEA-E945-437D-AF96-D4283F5458C8}"/>
          </ac:grpSpMkLst>
        </pc:grpChg>
        <pc:grpChg chg="mod">
          <ac:chgData name="Jurjen Kranenborg" userId="0f1a5ec6a967f9e9" providerId="LiveId" clId="{8F2FC29B-F174-4282-BB6C-D8A969204042}" dt="2020-12-28T00:03:46.897" v="386"/>
          <ac:grpSpMkLst>
            <pc:docMk/>
            <pc:sldMk cId="1035763928" sldId="257"/>
            <ac:grpSpMk id="850" creationId="{98C0E57F-ACDA-4538-992C-3CB9D81B68B9}"/>
          </ac:grpSpMkLst>
        </pc:grpChg>
        <pc:grpChg chg="mod">
          <ac:chgData name="Jurjen Kranenborg" userId="0f1a5ec6a967f9e9" providerId="LiveId" clId="{8F2FC29B-F174-4282-BB6C-D8A969204042}" dt="2020-12-28T00:03:46.897" v="386"/>
          <ac:grpSpMkLst>
            <pc:docMk/>
            <pc:sldMk cId="1035763928" sldId="257"/>
            <ac:grpSpMk id="851" creationId="{E90FE1BB-699F-4887-85ED-5876917787E9}"/>
          </ac:grpSpMkLst>
        </pc:grpChg>
        <pc:grpChg chg="mod">
          <ac:chgData name="Jurjen Kranenborg" userId="0f1a5ec6a967f9e9" providerId="LiveId" clId="{8F2FC29B-F174-4282-BB6C-D8A969204042}" dt="2020-12-28T00:03:46.897" v="386"/>
          <ac:grpSpMkLst>
            <pc:docMk/>
            <pc:sldMk cId="1035763928" sldId="257"/>
            <ac:grpSpMk id="863" creationId="{D328416F-3F33-4A38-B1B7-D0217EC115BE}"/>
          </ac:grpSpMkLst>
        </pc:grpChg>
        <pc:grpChg chg="mod">
          <ac:chgData name="Jurjen Kranenborg" userId="0f1a5ec6a967f9e9" providerId="LiveId" clId="{8F2FC29B-F174-4282-BB6C-D8A969204042}" dt="2020-12-28T00:03:46.897" v="386"/>
          <ac:grpSpMkLst>
            <pc:docMk/>
            <pc:sldMk cId="1035763928" sldId="257"/>
            <ac:grpSpMk id="889" creationId="{AFCA8A8A-552B-4C6E-9A31-51B9544B5EF8}"/>
          </ac:grpSpMkLst>
        </pc:grpChg>
        <pc:grpChg chg="mod">
          <ac:chgData name="Jurjen Kranenborg" userId="0f1a5ec6a967f9e9" providerId="LiveId" clId="{8F2FC29B-F174-4282-BB6C-D8A969204042}" dt="2020-12-28T00:03:46.897" v="386"/>
          <ac:grpSpMkLst>
            <pc:docMk/>
            <pc:sldMk cId="1035763928" sldId="257"/>
            <ac:grpSpMk id="902" creationId="{93BC3AB8-12AF-44C0-8B83-45D2EDA7EDE9}"/>
          </ac:grpSpMkLst>
        </pc:grpChg>
        <pc:cxnChg chg="mod">
          <ac:chgData name="Jurjen Kranenborg" userId="0f1a5ec6a967f9e9" providerId="LiveId" clId="{8F2FC29B-F174-4282-BB6C-D8A969204042}" dt="2020-12-27T23:48:49.480" v="331" actId="165"/>
          <ac:cxnSpMkLst>
            <pc:docMk/>
            <pc:sldMk cId="1035763928" sldId="257"/>
            <ac:cxnSpMk id="137" creationId="{8742E072-43F7-4557-88FA-40917BF42742}"/>
          </ac:cxnSpMkLst>
        </pc:cxnChg>
        <pc:cxnChg chg="mod">
          <ac:chgData name="Jurjen Kranenborg" userId="0f1a5ec6a967f9e9" providerId="LiveId" clId="{8F2FC29B-F174-4282-BB6C-D8A969204042}" dt="2020-12-27T23:48:49.480" v="331" actId="165"/>
          <ac:cxnSpMkLst>
            <pc:docMk/>
            <pc:sldMk cId="1035763928" sldId="257"/>
            <ac:cxnSpMk id="138" creationId="{6C07D3F4-A72F-4384-AF3D-B91AD95BE292}"/>
          </ac:cxnSpMkLst>
        </pc:cxnChg>
        <pc:cxnChg chg="mod">
          <ac:chgData name="Jurjen Kranenborg" userId="0f1a5ec6a967f9e9" providerId="LiveId" clId="{8F2FC29B-F174-4282-BB6C-D8A969204042}" dt="2020-12-27T23:48:49.480" v="331" actId="165"/>
          <ac:cxnSpMkLst>
            <pc:docMk/>
            <pc:sldMk cId="1035763928" sldId="257"/>
            <ac:cxnSpMk id="139" creationId="{BB2B8DBE-174F-4A2E-9962-EB4317C57026}"/>
          </ac:cxnSpMkLst>
        </pc:cxnChg>
        <pc:cxnChg chg="mod">
          <ac:chgData name="Jurjen Kranenborg" userId="0f1a5ec6a967f9e9" providerId="LiveId" clId="{8F2FC29B-F174-4282-BB6C-D8A969204042}" dt="2020-12-27T23:48:49.480" v="331" actId="165"/>
          <ac:cxnSpMkLst>
            <pc:docMk/>
            <pc:sldMk cId="1035763928" sldId="257"/>
            <ac:cxnSpMk id="140" creationId="{CAD0E190-CEF9-4B20-8CE8-3E33908DF4C2}"/>
          </ac:cxnSpMkLst>
        </pc:cxnChg>
        <pc:cxnChg chg="mod">
          <ac:chgData name="Jurjen Kranenborg" userId="0f1a5ec6a967f9e9" providerId="LiveId" clId="{8F2FC29B-F174-4282-BB6C-D8A969204042}" dt="2020-12-27T23:48:49.480" v="331" actId="165"/>
          <ac:cxnSpMkLst>
            <pc:docMk/>
            <pc:sldMk cId="1035763928" sldId="257"/>
            <ac:cxnSpMk id="141" creationId="{A82D54BF-C975-494C-AF93-B3C71275AB5C}"/>
          </ac:cxnSpMkLst>
        </pc:cxnChg>
        <pc:cxnChg chg="mod">
          <ac:chgData name="Jurjen Kranenborg" userId="0f1a5ec6a967f9e9" providerId="LiveId" clId="{8F2FC29B-F174-4282-BB6C-D8A969204042}" dt="2020-12-27T23:48:49.480" v="331" actId="165"/>
          <ac:cxnSpMkLst>
            <pc:docMk/>
            <pc:sldMk cId="1035763928" sldId="257"/>
            <ac:cxnSpMk id="142" creationId="{8B504E7D-EF63-43BB-9063-810DB56BC608}"/>
          </ac:cxnSpMkLst>
        </pc:cxnChg>
        <pc:cxnChg chg="mod">
          <ac:chgData name="Jurjen Kranenborg" userId="0f1a5ec6a967f9e9" providerId="LiveId" clId="{8F2FC29B-F174-4282-BB6C-D8A969204042}" dt="2020-12-27T23:48:49.480" v="331" actId="165"/>
          <ac:cxnSpMkLst>
            <pc:docMk/>
            <pc:sldMk cId="1035763928" sldId="257"/>
            <ac:cxnSpMk id="143" creationId="{F2B672D8-E29B-453C-9BDF-92881D188858}"/>
          </ac:cxnSpMkLst>
        </pc:cxnChg>
        <pc:cxnChg chg="mod">
          <ac:chgData name="Jurjen Kranenborg" userId="0f1a5ec6a967f9e9" providerId="LiveId" clId="{8F2FC29B-F174-4282-BB6C-D8A969204042}" dt="2020-12-27T23:48:49.480" v="331" actId="165"/>
          <ac:cxnSpMkLst>
            <pc:docMk/>
            <pc:sldMk cId="1035763928" sldId="257"/>
            <ac:cxnSpMk id="144" creationId="{89A79AA7-0276-4C4B-BFED-4761FFA0F3A5}"/>
          </ac:cxnSpMkLst>
        </pc:cxnChg>
        <pc:cxnChg chg="mod">
          <ac:chgData name="Jurjen Kranenborg" userId="0f1a5ec6a967f9e9" providerId="LiveId" clId="{8F2FC29B-F174-4282-BB6C-D8A969204042}" dt="2020-12-27T23:48:49.480" v="331" actId="165"/>
          <ac:cxnSpMkLst>
            <pc:docMk/>
            <pc:sldMk cId="1035763928" sldId="257"/>
            <ac:cxnSpMk id="145" creationId="{E31B63FA-AA26-4C77-8373-0D3336819A26}"/>
          </ac:cxnSpMkLst>
        </pc:cxnChg>
        <pc:cxnChg chg="mod">
          <ac:chgData name="Jurjen Kranenborg" userId="0f1a5ec6a967f9e9" providerId="LiveId" clId="{8F2FC29B-F174-4282-BB6C-D8A969204042}" dt="2020-12-27T23:48:49.480" v="331" actId="165"/>
          <ac:cxnSpMkLst>
            <pc:docMk/>
            <pc:sldMk cId="1035763928" sldId="257"/>
            <ac:cxnSpMk id="164" creationId="{C07D0E2F-0723-42FD-BE9A-B6B8468EE686}"/>
          </ac:cxnSpMkLst>
        </pc:cxnChg>
        <pc:cxnChg chg="mod">
          <ac:chgData name="Jurjen Kranenborg" userId="0f1a5ec6a967f9e9" providerId="LiveId" clId="{8F2FC29B-F174-4282-BB6C-D8A969204042}" dt="2020-12-27T23:48:49.480" v="331" actId="165"/>
          <ac:cxnSpMkLst>
            <pc:docMk/>
            <pc:sldMk cId="1035763928" sldId="257"/>
            <ac:cxnSpMk id="165" creationId="{17D94D26-9C1C-440B-BFF9-17BB41DAFF94}"/>
          </ac:cxnSpMkLst>
        </pc:cxnChg>
        <pc:cxnChg chg="mod">
          <ac:chgData name="Jurjen Kranenborg" userId="0f1a5ec6a967f9e9" providerId="LiveId" clId="{8F2FC29B-F174-4282-BB6C-D8A969204042}" dt="2020-12-27T23:48:49.480" v="331" actId="165"/>
          <ac:cxnSpMkLst>
            <pc:docMk/>
            <pc:sldMk cId="1035763928" sldId="257"/>
            <ac:cxnSpMk id="166" creationId="{58C265AD-354D-4C57-94A6-79C4D7A9F595}"/>
          </ac:cxnSpMkLst>
        </pc:cxnChg>
        <pc:cxnChg chg="mod">
          <ac:chgData name="Jurjen Kranenborg" userId="0f1a5ec6a967f9e9" providerId="LiveId" clId="{8F2FC29B-F174-4282-BB6C-D8A969204042}" dt="2020-12-27T23:48:49.480" v="331" actId="165"/>
          <ac:cxnSpMkLst>
            <pc:docMk/>
            <pc:sldMk cId="1035763928" sldId="257"/>
            <ac:cxnSpMk id="167" creationId="{90671711-2825-4E15-A140-6B776A45911D}"/>
          </ac:cxnSpMkLst>
        </pc:cxnChg>
        <pc:cxnChg chg="mod">
          <ac:chgData name="Jurjen Kranenborg" userId="0f1a5ec6a967f9e9" providerId="LiveId" clId="{8F2FC29B-F174-4282-BB6C-D8A969204042}" dt="2020-12-27T23:48:49.480" v="331" actId="165"/>
          <ac:cxnSpMkLst>
            <pc:docMk/>
            <pc:sldMk cId="1035763928" sldId="257"/>
            <ac:cxnSpMk id="168" creationId="{048C10C6-8F5E-4C23-9A00-37AABCCAF6F3}"/>
          </ac:cxnSpMkLst>
        </pc:cxnChg>
        <pc:cxnChg chg="mod">
          <ac:chgData name="Jurjen Kranenborg" userId="0f1a5ec6a967f9e9" providerId="LiveId" clId="{8F2FC29B-F174-4282-BB6C-D8A969204042}" dt="2020-12-27T23:48:49.480" v="331" actId="165"/>
          <ac:cxnSpMkLst>
            <pc:docMk/>
            <pc:sldMk cId="1035763928" sldId="257"/>
            <ac:cxnSpMk id="169" creationId="{24298A67-B13C-4824-93B1-3BC54961600E}"/>
          </ac:cxnSpMkLst>
        </pc:cxnChg>
        <pc:cxnChg chg="mod">
          <ac:chgData name="Jurjen Kranenborg" userId="0f1a5ec6a967f9e9" providerId="LiveId" clId="{8F2FC29B-F174-4282-BB6C-D8A969204042}" dt="2020-12-27T23:48:49.480" v="331" actId="165"/>
          <ac:cxnSpMkLst>
            <pc:docMk/>
            <pc:sldMk cId="1035763928" sldId="257"/>
            <ac:cxnSpMk id="170" creationId="{4540A028-C858-449D-B8C7-A4A07E4E37CD}"/>
          </ac:cxnSpMkLst>
        </pc:cxnChg>
        <pc:cxnChg chg="mod">
          <ac:chgData name="Jurjen Kranenborg" userId="0f1a5ec6a967f9e9" providerId="LiveId" clId="{8F2FC29B-F174-4282-BB6C-D8A969204042}" dt="2020-12-27T23:48:49.480" v="331" actId="165"/>
          <ac:cxnSpMkLst>
            <pc:docMk/>
            <pc:sldMk cId="1035763928" sldId="257"/>
            <ac:cxnSpMk id="171" creationId="{1EE3F405-4F4C-4001-837F-2CDCEA00EE0C}"/>
          </ac:cxnSpMkLst>
        </pc:cxnChg>
        <pc:cxnChg chg="mod">
          <ac:chgData name="Jurjen Kranenborg" userId="0f1a5ec6a967f9e9" providerId="LiveId" clId="{8F2FC29B-F174-4282-BB6C-D8A969204042}" dt="2020-12-27T23:48:49.480" v="331" actId="165"/>
          <ac:cxnSpMkLst>
            <pc:docMk/>
            <pc:sldMk cId="1035763928" sldId="257"/>
            <ac:cxnSpMk id="172" creationId="{41C58636-E08D-4990-91FF-02272BA8B2C3}"/>
          </ac:cxnSpMkLst>
        </pc:cxnChg>
        <pc:cxnChg chg="mod">
          <ac:chgData name="Jurjen Kranenborg" userId="0f1a5ec6a967f9e9" providerId="LiveId" clId="{8F2FC29B-F174-4282-BB6C-D8A969204042}" dt="2020-12-27T23:16:53.568" v="212"/>
          <ac:cxnSpMkLst>
            <pc:docMk/>
            <pc:sldMk cId="1035763928" sldId="257"/>
            <ac:cxnSpMk id="193" creationId="{4AAE44CD-8E36-490B-8A2F-3E23D6F54FE0}"/>
          </ac:cxnSpMkLst>
        </pc:cxnChg>
        <pc:cxnChg chg="mod">
          <ac:chgData name="Jurjen Kranenborg" userId="0f1a5ec6a967f9e9" providerId="LiveId" clId="{8F2FC29B-F174-4282-BB6C-D8A969204042}" dt="2020-12-27T23:16:53.568" v="212"/>
          <ac:cxnSpMkLst>
            <pc:docMk/>
            <pc:sldMk cId="1035763928" sldId="257"/>
            <ac:cxnSpMk id="194" creationId="{2B8E2010-7553-4743-B877-7370DCBF6F25}"/>
          </ac:cxnSpMkLst>
        </pc:cxnChg>
        <pc:cxnChg chg="mod">
          <ac:chgData name="Jurjen Kranenborg" userId="0f1a5ec6a967f9e9" providerId="LiveId" clId="{8F2FC29B-F174-4282-BB6C-D8A969204042}" dt="2020-12-27T23:16:53.568" v="212"/>
          <ac:cxnSpMkLst>
            <pc:docMk/>
            <pc:sldMk cId="1035763928" sldId="257"/>
            <ac:cxnSpMk id="195" creationId="{DC436C71-42E2-46C3-BD99-12C8557C4825}"/>
          </ac:cxnSpMkLst>
        </pc:cxnChg>
        <pc:cxnChg chg="mod">
          <ac:chgData name="Jurjen Kranenborg" userId="0f1a5ec6a967f9e9" providerId="LiveId" clId="{8F2FC29B-F174-4282-BB6C-D8A969204042}" dt="2020-12-27T23:16:53.568" v="212"/>
          <ac:cxnSpMkLst>
            <pc:docMk/>
            <pc:sldMk cId="1035763928" sldId="257"/>
            <ac:cxnSpMk id="196" creationId="{8DFF41BC-9471-43BD-A179-AB058C338F3C}"/>
          </ac:cxnSpMkLst>
        </pc:cxnChg>
        <pc:cxnChg chg="mod">
          <ac:chgData name="Jurjen Kranenborg" userId="0f1a5ec6a967f9e9" providerId="LiveId" clId="{8F2FC29B-F174-4282-BB6C-D8A969204042}" dt="2020-12-27T23:16:53.568" v="212"/>
          <ac:cxnSpMkLst>
            <pc:docMk/>
            <pc:sldMk cId="1035763928" sldId="257"/>
            <ac:cxnSpMk id="197" creationId="{9E39AF40-644C-456E-8A80-757214F3BEDA}"/>
          </ac:cxnSpMkLst>
        </pc:cxnChg>
        <pc:cxnChg chg="mod">
          <ac:chgData name="Jurjen Kranenborg" userId="0f1a5ec6a967f9e9" providerId="LiveId" clId="{8F2FC29B-F174-4282-BB6C-D8A969204042}" dt="2020-12-27T23:16:53.568" v="212"/>
          <ac:cxnSpMkLst>
            <pc:docMk/>
            <pc:sldMk cId="1035763928" sldId="257"/>
            <ac:cxnSpMk id="198" creationId="{E6B7EB46-62C1-45D1-A7F3-81DB2978DF14}"/>
          </ac:cxnSpMkLst>
        </pc:cxnChg>
        <pc:cxnChg chg="mod">
          <ac:chgData name="Jurjen Kranenborg" userId="0f1a5ec6a967f9e9" providerId="LiveId" clId="{8F2FC29B-F174-4282-BB6C-D8A969204042}" dt="2020-12-27T23:16:53.568" v="212"/>
          <ac:cxnSpMkLst>
            <pc:docMk/>
            <pc:sldMk cId="1035763928" sldId="257"/>
            <ac:cxnSpMk id="199" creationId="{489448D5-EC67-4873-88EE-97448A27E675}"/>
          </ac:cxnSpMkLst>
        </pc:cxnChg>
        <pc:cxnChg chg="mod">
          <ac:chgData name="Jurjen Kranenborg" userId="0f1a5ec6a967f9e9" providerId="LiveId" clId="{8F2FC29B-F174-4282-BB6C-D8A969204042}" dt="2020-12-27T23:16:53.568" v="212"/>
          <ac:cxnSpMkLst>
            <pc:docMk/>
            <pc:sldMk cId="1035763928" sldId="257"/>
            <ac:cxnSpMk id="200" creationId="{63150894-B6CD-422C-885E-8428E2DDAC06}"/>
          </ac:cxnSpMkLst>
        </pc:cxnChg>
        <pc:cxnChg chg="mod">
          <ac:chgData name="Jurjen Kranenborg" userId="0f1a5ec6a967f9e9" providerId="LiveId" clId="{8F2FC29B-F174-4282-BB6C-D8A969204042}" dt="2020-12-27T23:16:53.568" v="212"/>
          <ac:cxnSpMkLst>
            <pc:docMk/>
            <pc:sldMk cId="1035763928" sldId="257"/>
            <ac:cxnSpMk id="201" creationId="{6C2BF27F-9C4B-45F9-868D-A24F5E3B779E}"/>
          </ac:cxnSpMkLst>
        </pc:cxnChg>
        <pc:cxnChg chg="mod">
          <ac:chgData name="Jurjen Kranenborg" userId="0f1a5ec6a967f9e9" providerId="LiveId" clId="{8F2FC29B-F174-4282-BB6C-D8A969204042}" dt="2020-12-27T23:16:53.568" v="212"/>
          <ac:cxnSpMkLst>
            <pc:docMk/>
            <pc:sldMk cId="1035763928" sldId="257"/>
            <ac:cxnSpMk id="219" creationId="{61FD1112-99DF-49A3-979B-7671833786C2}"/>
          </ac:cxnSpMkLst>
        </pc:cxnChg>
        <pc:cxnChg chg="mod">
          <ac:chgData name="Jurjen Kranenborg" userId="0f1a5ec6a967f9e9" providerId="LiveId" clId="{8F2FC29B-F174-4282-BB6C-D8A969204042}" dt="2020-12-27T23:16:53.568" v="212"/>
          <ac:cxnSpMkLst>
            <pc:docMk/>
            <pc:sldMk cId="1035763928" sldId="257"/>
            <ac:cxnSpMk id="220" creationId="{8D5528E7-016C-4058-AAC6-7C76E7198EFC}"/>
          </ac:cxnSpMkLst>
        </pc:cxnChg>
        <pc:cxnChg chg="mod">
          <ac:chgData name="Jurjen Kranenborg" userId="0f1a5ec6a967f9e9" providerId="LiveId" clId="{8F2FC29B-F174-4282-BB6C-D8A969204042}" dt="2020-12-27T23:16:53.568" v="212"/>
          <ac:cxnSpMkLst>
            <pc:docMk/>
            <pc:sldMk cId="1035763928" sldId="257"/>
            <ac:cxnSpMk id="221" creationId="{B71A008E-8D38-4D5E-9088-0D7A8B747CF4}"/>
          </ac:cxnSpMkLst>
        </pc:cxnChg>
        <pc:cxnChg chg="mod">
          <ac:chgData name="Jurjen Kranenborg" userId="0f1a5ec6a967f9e9" providerId="LiveId" clId="{8F2FC29B-F174-4282-BB6C-D8A969204042}" dt="2020-12-27T23:16:53.568" v="212"/>
          <ac:cxnSpMkLst>
            <pc:docMk/>
            <pc:sldMk cId="1035763928" sldId="257"/>
            <ac:cxnSpMk id="222" creationId="{4CBFBDFE-6DF3-4528-8494-5B7C0154CE8C}"/>
          </ac:cxnSpMkLst>
        </pc:cxnChg>
        <pc:cxnChg chg="mod">
          <ac:chgData name="Jurjen Kranenborg" userId="0f1a5ec6a967f9e9" providerId="LiveId" clId="{8F2FC29B-F174-4282-BB6C-D8A969204042}" dt="2020-12-27T23:16:53.568" v="212"/>
          <ac:cxnSpMkLst>
            <pc:docMk/>
            <pc:sldMk cId="1035763928" sldId="257"/>
            <ac:cxnSpMk id="223" creationId="{EB5DF257-4BEF-44FD-A071-3A2D1517B191}"/>
          </ac:cxnSpMkLst>
        </pc:cxnChg>
        <pc:cxnChg chg="mod">
          <ac:chgData name="Jurjen Kranenborg" userId="0f1a5ec6a967f9e9" providerId="LiveId" clId="{8F2FC29B-F174-4282-BB6C-D8A969204042}" dt="2020-12-27T23:16:53.568" v="212"/>
          <ac:cxnSpMkLst>
            <pc:docMk/>
            <pc:sldMk cId="1035763928" sldId="257"/>
            <ac:cxnSpMk id="224" creationId="{EC4A774C-9624-4586-9DC1-1CEEF72AE687}"/>
          </ac:cxnSpMkLst>
        </pc:cxnChg>
        <pc:cxnChg chg="mod">
          <ac:chgData name="Jurjen Kranenborg" userId="0f1a5ec6a967f9e9" providerId="LiveId" clId="{8F2FC29B-F174-4282-BB6C-D8A969204042}" dt="2020-12-27T23:16:53.568" v="212"/>
          <ac:cxnSpMkLst>
            <pc:docMk/>
            <pc:sldMk cId="1035763928" sldId="257"/>
            <ac:cxnSpMk id="225" creationId="{327B3BEE-234B-45FE-92D4-772618BE87E3}"/>
          </ac:cxnSpMkLst>
        </pc:cxnChg>
        <pc:cxnChg chg="mod">
          <ac:chgData name="Jurjen Kranenborg" userId="0f1a5ec6a967f9e9" providerId="LiveId" clId="{8F2FC29B-F174-4282-BB6C-D8A969204042}" dt="2020-12-27T23:16:53.568" v="212"/>
          <ac:cxnSpMkLst>
            <pc:docMk/>
            <pc:sldMk cId="1035763928" sldId="257"/>
            <ac:cxnSpMk id="226" creationId="{0245AD63-7717-42BF-97FB-DCA526DC0C41}"/>
          </ac:cxnSpMkLst>
        </pc:cxnChg>
        <pc:cxnChg chg="mod">
          <ac:chgData name="Jurjen Kranenborg" userId="0f1a5ec6a967f9e9" providerId="LiveId" clId="{8F2FC29B-F174-4282-BB6C-D8A969204042}" dt="2020-12-27T23:16:53.568" v="212"/>
          <ac:cxnSpMkLst>
            <pc:docMk/>
            <pc:sldMk cId="1035763928" sldId="257"/>
            <ac:cxnSpMk id="227" creationId="{17A8D5B2-C7B5-4262-BDBC-0AFC026EA1EA}"/>
          </ac:cxnSpMkLst>
        </pc:cxnChg>
        <pc:cxnChg chg="mod">
          <ac:chgData name="Jurjen Kranenborg" userId="0f1a5ec6a967f9e9" providerId="LiveId" clId="{8F2FC29B-F174-4282-BB6C-D8A969204042}" dt="2020-12-27T23:17:02.610" v="214"/>
          <ac:cxnSpMkLst>
            <pc:docMk/>
            <pc:sldMk cId="1035763928" sldId="257"/>
            <ac:cxnSpMk id="248" creationId="{C4AB45A4-678A-4671-8842-3D64DC779F87}"/>
          </ac:cxnSpMkLst>
        </pc:cxnChg>
        <pc:cxnChg chg="mod">
          <ac:chgData name="Jurjen Kranenborg" userId="0f1a5ec6a967f9e9" providerId="LiveId" clId="{8F2FC29B-F174-4282-BB6C-D8A969204042}" dt="2020-12-27T23:17:02.610" v="214"/>
          <ac:cxnSpMkLst>
            <pc:docMk/>
            <pc:sldMk cId="1035763928" sldId="257"/>
            <ac:cxnSpMk id="249" creationId="{04A1AD0B-9ADE-403C-9A69-EE98BEBE04D0}"/>
          </ac:cxnSpMkLst>
        </pc:cxnChg>
        <pc:cxnChg chg="mod">
          <ac:chgData name="Jurjen Kranenborg" userId="0f1a5ec6a967f9e9" providerId="LiveId" clId="{8F2FC29B-F174-4282-BB6C-D8A969204042}" dt="2020-12-27T23:17:02.610" v="214"/>
          <ac:cxnSpMkLst>
            <pc:docMk/>
            <pc:sldMk cId="1035763928" sldId="257"/>
            <ac:cxnSpMk id="250" creationId="{016F3633-BC6E-4AC0-9DF2-5A762C684256}"/>
          </ac:cxnSpMkLst>
        </pc:cxnChg>
        <pc:cxnChg chg="mod">
          <ac:chgData name="Jurjen Kranenborg" userId="0f1a5ec6a967f9e9" providerId="LiveId" clId="{8F2FC29B-F174-4282-BB6C-D8A969204042}" dt="2020-12-27T23:17:02.610" v="214"/>
          <ac:cxnSpMkLst>
            <pc:docMk/>
            <pc:sldMk cId="1035763928" sldId="257"/>
            <ac:cxnSpMk id="251" creationId="{4FABCD07-0E57-4F75-B1D4-30D78C4383FC}"/>
          </ac:cxnSpMkLst>
        </pc:cxnChg>
        <pc:cxnChg chg="mod">
          <ac:chgData name="Jurjen Kranenborg" userId="0f1a5ec6a967f9e9" providerId="LiveId" clId="{8F2FC29B-F174-4282-BB6C-D8A969204042}" dt="2020-12-27T23:17:02.610" v="214"/>
          <ac:cxnSpMkLst>
            <pc:docMk/>
            <pc:sldMk cId="1035763928" sldId="257"/>
            <ac:cxnSpMk id="252" creationId="{F66C4FAF-B44D-4E2A-8621-94B675B94637}"/>
          </ac:cxnSpMkLst>
        </pc:cxnChg>
        <pc:cxnChg chg="mod">
          <ac:chgData name="Jurjen Kranenborg" userId="0f1a5ec6a967f9e9" providerId="LiveId" clId="{8F2FC29B-F174-4282-BB6C-D8A969204042}" dt="2020-12-27T23:17:02.610" v="214"/>
          <ac:cxnSpMkLst>
            <pc:docMk/>
            <pc:sldMk cId="1035763928" sldId="257"/>
            <ac:cxnSpMk id="253" creationId="{50B1A0CD-0282-4D04-A133-4496AEF59014}"/>
          </ac:cxnSpMkLst>
        </pc:cxnChg>
        <pc:cxnChg chg="mod">
          <ac:chgData name="Jurjen Kranenborg" userId="0f1a5ec6a967f9e9" providerId="LiveId" clId="{8F2FC29B-F174-4282-BB6C-D8A969204042}" dt="2020-12-27T23:17:02.610" v="214"/>
          <ac:cxnSpMkLst>
            <pc:docMk/>
            <pc:sldMk cId="1035763928" sldId="257"/>
            <ac:cxnSpMk id="254" creationId="{124F95A3-7A28-40BF-B76C-A601FB327819}"/>
          </ac:cxnSpMkLst>
        </pc:cxnChg>
        <pc:cxnChg chg="mod">
          <ac:chgData name="Jurjen Kranenborg" userId="0f1a5ec6a967f9e9" providerId="LiveId" clId="{8F2FC29B-F174-4282-BB6C-D8A969204042}" dt="2020-12-27T23:17:02.610" v="214"/>
          <ac:cxnSpMkLst>
            <pc:docMk/>
            <pc:sldMk cId="1035763928" sldId="257"/>
            <ac:cxnSpMk id="255" creationId="{224A6283-2AB3-4C22-B9B7-5CC4A6E36201}"/>
          </ac:cxnSpMkLst>
        </pc:cxnChg>
        <pc:cxnChg chg="mod">
          <ac:chgData name="Jurjen Kranenborg" userId="0f1a5ec6a967f9e9" providerId="LiveId" clId="{8F2FC29B-F174-4282-BB6C-D8A969204042}" dt="2020-12-27T23:17:02.610" v="214"/>
          <ac:cxnSpMkLst>
            <pc:docMk/>
            <pc:sldMk cId="1035763928" sldId="257"/>
            <ac:cxnSpMk id="256" creationId="{4ABC46BE-D6AE-45A9-9C55-C34D7E867B67}"/>
          </ac:cxnSpMkLst>
        </pc:cxnChg>
        <pc:cxnChg chg="mod">
          <ac:chgData name="Jurjen Kranenborg" userId="0f1a5ec6a967f9e9" providerId="LiveId" clId="{8F2FC29B-F174-4282-BB6C-D8A969204042}" dt="2020-12-27T23:17:02.610" v="214"/>
          <ac:cxnSpMkLst>
            <pc:docMk/>
            <pc:sldMk cId="1035763928" sldId="257"/>
            <ac:cxnSpMk id="274" creationId="{F709373F-EC89-463D-86D1-AF1EBA424DD6}"/>
          </ac:cxnSpMkLst>
        </pc:cxnChg>
        <pc:cxnChg chg="mod">
          <ac:chgData name="Jurjen Kranenborg" userId="0f1a5ec6a967f9e9" providerId="LiveId" clId="{8F2FC29B-F174-4282-BB6C-D8A969204042}" dt="2020-12-27T23:17:02.610" v="214"/>
          <ac:cxnSpMkLst>
            <pc:docMk/>
            <pc:sldMk cId="1035763928" sldId="257"/>
            <ac:cxnSpMk id="275" creationId="{0F7DEC1F-0A8B-46BC-9660-8C179B368402}"/>
          </ac:cxnSpMkLst>
        </pc:cxnChg>
        <pc:cxnChg chg="mod">
          <ac:chgData name="Jurjen Kranenborg" userId="0f1a5ec6a967f9e9" providerId="LiveId" clId="{8F2FC29B-F174-4282-BB6C-D8A969204042}" dt="2020-12-27T23:17:02.610" v="214"/>
          <ac:cxnSpMkLst>
            <pc:docMk/>
            <pc:sldMk cId="1035763928" sldId="257"/>
            <ac:cxnSpMk id="276" creationId="{2A6AD2FC-12A7-4D45-9546-F23E50C0CBE0}"/>
          </ac:cxnSpMkLst>
        </pc:cxnChg>
        <pc:cxnChg chg="mod">
          <ac:chgData name="Jurjen Kranenborg" userId="0f1a5ec6a967f9e9" providerId="LiveId" clId="{8F2FC29B-F174-4282-BB6C-D8A969204042}" dt="2020-12-27T23:17:02.610" v="214"/>
          <ac:cxnSpMkLst>
            <pc:docMk/>
            <pc:sldMk cId="1035763928" sldId="257"/>
            <ac:cxnSpMk id="277" creationId="{8B04C430-A206-400E-8445-2980050C823D}"/>
          </ac:cxnSpMkLst>
        </pc:cxnChg>
        <pc:cxnChg chg="mod">
          <ac:chgData name="Jurjen Kranenborg" userId="0f1a5ec6a967f9e9" providerId="LiveId" clId="{8F2FC29B-F174-4282-BB6C-D8A969204042}" dt="2020-12-27T23:17:02.610" v="214"/>
          <ac:cxnSpMkLst>
            <pc:docMk/>
            <pc:sldMk cId="1035763928" sldId="257"/>
            <ac:cxnSpMk id="278" creationId="{460D3030-8FE8-4E8E-BADC-8D3AF8A8AE7F}"/>
          </ac:cxnSpMkLst>
        </pc:cxnChg>
        <pc:cxnChg chg="mod">
          <ac:chgData name="Jurjen Kranenborg" userId="0f1a5ec6a967f9e9" providerId="LiveId" clId="{8F2FC29B-F174-4282-BB6C-D8A969204042}" dt="2020-12-27T23:17:02.610" v="214"/>
          <ac:cxnSpMkLst>
            <pc:docMk/>
            <pc:sldMk cId="1035763928" sldId="257"/>
            <ac:cxnSpMk id="279" creationId="{F3A67DC3-59D8-404A-BFCB-8D2BBB9C2223}"/>
          </ac:cxnSpMkLst>
        </pc:cxnChg>
        <pc:cxnChg chg="mod">
          <ac:chgData name="Jurjen Kranenborg" userId="0f1a5ec6a967f9e9" providerId="LiveId" clId="{8F2FC29B-F174-4282-BB6C-D8A969204042}" dt="2020-12-27T23:17:02.610" v="214"/>
          <ac:cxnSpMkLst>
            <pc:docMk/>
            <pc:sldMk cId="1035763928" sldId="257"/>
            <ac:cxnSpMk id="280" creationId="{7D8CE638-1413-43A2-A037-A30D4F7B0D63}"/>
          </ac:cxnSpMkLst>
        </pc:cxnChg>
        <pc:cxnChg chg="mod">
          <ac:chgData name="Jurjen Kranenborg" userId="0f1a5ec6a967f9e9" providerId="LiveId" clId="{8F2FC29B-F174-4282-BB6C-D8A969204042}" dt="2020-12-27T23:17:02.610" v="214"/>
          <ac:cxnSpMkLst>
            <pc:docMk/>
            <pc:sldMk cId="1035763928" sldId="257"/>
            <ac:cxnSpMk id="281" creationId="{E9F08136-5786-4CD2-8180-3A64F6796140}"/>
          </ac:cxnSpMkLst>
        </pc:cxnChg>
        <pc:cxnChg chg="mod">
          <ac:chgData name="Jurjen Kranenborg" userId="0f1a5ec6a967f9e9" providerId="LiveId" clId="{8F2FC29B-F174-4282-BB6C-D8A969204042}" dt="2020-12-27T23:17:02.610" v="214"/>
          <ac:cxnSpMkLst>
            <pc:docMk/>
            <pc:sldMk cId="1035763928" sldId="257"/>
            <ac:cxnSpMk id="282" creationId="{2D0487EE-847F-449F-9F8B-79B19132C2AB}"/>
          </ac:cxnSpMkLst>
        </pc:cxnChg>
        <pc:cxnChg chg="mod">
          <ac:chgData name="Jurjen Kranenborg" userId="0f1a5ec6a967f9e9" providerId="LiveId" clId="{8F2FC29B-F174-4282-BB6C-D8A969204042}" dt="2020-12-27T23:49:42.307" v="333" actId="165"/>
          <ac:cxnSpMkLst>
            <pc:docMk/>
            <pc:sldMk cId="1035763928" sldId="257"/>
            <ac:cxnSpMk id="303" creationId="{1ECF5102-22D9-4B1E-A9CC-3BA4904AEC41}"/>
          </ac:cxnSpMkLst>
        </pc:cxnChg>
        <pc:cxnChg chg="mod">
          <ac:chgData name="Jurjen Kranenborg" userId="0f1a5ec6a967f9e9" providerId="LiveId" clId="{8F2FC29B-F174-4282-BB6C-D8A969204042}" dt="2020-12-27T23:49:42.307" v="333" actId="165"/>
          <ac:cxnSpMkLst>
            <pc:docMk/>
            <pc:sldMk cId="1035763928" sldId="257"/>
            <ac:cxnSpMk id="304" creationId="{38B29677-5757-4083-92E1-40148A3D9AB5}"/>
          </ac:cxnSpMkLst>
        </pc:cxnChg>
        <pc:cxnChg chg="mod">
          <ac:chgData name="Jurjen Kranenborg" userId="0f1a5ec6a967f9e9" providerId="LiveId" clId="{8F2FC29B-F174-4282-BB6C-D8A969204042}" dt="2020-12-27T23:49:42.307" v="333" actId="165"/>
          <ac:cxnSpMkLst>
            <pc:docMk/>
            <pc:sldMk cId="1035763928" sldId="257"/>
            <ac:cxnSpMk id="305" creationId="{066B6DFB-9FD8-4B36-82F3-2D2C951E6231}"/>
          </ac:cxnSpMkLst>
        </pc:cxnChg>
        <pc:cxnChg chg="mod">
          <ac:chgData name="Jurjen Kranenborg" userId="0f1a5ec6a967f9e9" providerId="LiveId" clId="{8F2FC29B-F174-4282-BB6C-D8A969204042}" dt="2020-12-27T23:49:42.307" v="333" actId="165"/>
          <ac:cxnSpMkLst>
            <pc:docMk/>
            <pc:sldMk cId="1035763928" sldId="257"/>
            <ac:cxnSpMk id="306" creationId="{3DF9F2E5-9983-43FF-BB1E-2CDFFEAB622C}"/>
          </ac:cxnSpMkLst>
        </pc:cxnChg>
        <pc:cxnChg chg="mod">
          <ac:chgData name="Jurjen Kranenborg" userId="0f1a5ec6a967f9e9" providerId="LiveId" clId="{8F2FC29B-F174-4282-BB6C-D8A969204042}" dt="2020-12-27T23:49:42.307" v="333" actId="165"/>
          <ac:cxnSpMkLst>
            <pc:docMk/>
            <pc:sldMk cId="1035763928" sldId="257"/>
            <ac:cxnSpMk id="307" creationId="{66C878FE-3570-4E0E-BE46-6DA0AB4BE65F}"/>
          </ac:cxnSpMkLst>
        </pc:cxnChg>
        <pc:cxnChg chg="mod">
          <ac:chgData name="Jurjen Kranenborg" userId="0f1a5ec6a967f9e9" providerId="LiveId" clId="{8F2FC29B-F174-4282-BB6C-D8A969204042}" dt="2020-12-27T23:49:42.307" v="333" actId="165"/>
          <ac:cxnSpMkLst>
            <pc:docMk/>
            <pc:sldMk cId="1035763928" sldId="257"/>
            <ac:cxnSpMk id="308" creationId="{ED58BBD6-7549-4C3B-8648-EF4AD1F46B34}"/>
          </ac:cxnSpMkLst>
        </pc:cxnChg>
        <pc:cxnChg chg="mod">
          <ac:chgData name="Jurjen Kranenborg" userId="0f1a5ec6a967f9e9" providerId="LiveId" clId="{8F2FC29B-F174-4282-BB6C-D8A969204042}" dt="2020-12-27T23:49:42.307" v="333" actId="165"/>
          <ac:cxnSpMkLst>
            <pc:docMk/>
            <pc:sldMk cId="1035763928" sldId="257"/>
            <ac:cxnSpMk id="309" creationId="{8C71A572-E314-4589-8443-FD0108E0DFF1}"/>
          </ac:cxnSpMkLst>
        </pc:cxnChg>
        <pc:cxnChg chg="mod">
          <ac:chgData name="Jurjen Kranenborg" userId="0f1a5ec6a967f9e9" providerId="LiveId" clId="{8F2FC29B-F174-4282-BB6C-D8A969204042}" dt="2020-12-27T23:49:42.307" v="333" actId="165"/>
          <ac:cxnSpMkLst>
            <pc:docMk/>
            <pc:sldMk cId="1035763928" sldId="257"/>
            <ac:cxnSpMk id="310" creationId="{2704C26F-D9CE-4277-B1D7-9185B9C3711C}"/>
          </ac:cxnSpMkLst>
        </pc:cxnChg>
        <pc:cxnChg chg="mod">
          <ac:chgData name="Jurjen Kranenborg" userId="0f1a5ec6a967f9e9" providerId="LiveId" clId="{8F2FC29B-F174-4282-BB6C-D8A969204042}" dt="2020-12-27T23:49:42.307" v="333" actId="165"/>
          <ac:cxnSpMkLst>
            <pc:docMk/>
            <pc:sldMk cId="1035763928" sldId="257"/>
            <ac:cxnSpMk id="311" creationId="{D0F17D38-9BD5-4E5C-BA20-042AEC6F3783}"/>
          </ac:cxnSpMkLst>
        </pc:cxnChg>
        <pc:cxnChg chg="mod">
          <ac:chgData name="Jurjen Kranenborg" userId="0f1a5ec6a967f9e9" providerId="LiveId" clId="{8F2FC29B-F174-4282-BB6C-D8A969204042}" dt="2020-12-27T23:49:42.307" v="333" actId="165"/>
          <ac:cxnSpMkLst>
            <pc:docMk/>
            <pc:sldMk cId="1035763928" sldId="257"/>
            <ac:cxnSpMk id="329" creationId="{43D5AD63-F4E4-47A0-90C0-1DB9ECBF8A74}"/>
          </ac:cxnSpMkLst>
        </pc:cxnChg>
        <pc:cxnChg chg="mod">
          <ac:chgData name="Jurjen Kranenborg" userId="0f1a5ec6a967f9e9" providerId="LiveId" clId="{8F2FC29B-F174-4282-BB6C-D8A969204042}" dt="2020-12-27T23:49:42.307" v="333" actId="165"/>
          <ac:cxnSpMkLst>
            <pc:docMk/>
            <pc:sldMk cId="1035763928" sldId="257"/>
            <ac:cxnSpMk id="330" creationId="{6BEB9266-8F22-455D-9103-4DD879F7878B}"/>
          </ac:cxnSpMkLst>
        </pc:cxnChg>
        <pc:cxnChg chg="mod">
          <ac:chgData name="Jurjen Kranenborg" userId="0f1a5ec6a967f9e9" providerId="LiveId" clId="{8F2FC29B-F174-4282-BB6C-D8A969204042}" dt="2020-12-27T23:49:42.307" v="333" actId="165"/>
          <ac:cxnSpMkLst>
            <pc:docMk/>
            <pc:sldMk cId="1035763928" sldId="257"/>
            <ac:cxnSpMk id="331" creationId="{06EE8647-20D6-4D3A-AEBC-50CD6363B53C}"/>
          </ac:cxnSpMkLst>
        </pc:cxnChg>
        <pc:cxnChg chg="mod">
          <ac:chgData name="Jurjen Kranenborg" userId="0f1a5ec6a967f9e9" providerId="LiveId" clId="{8F2FC29B-F174-4282-BB6C-D8A969204042}" dt="2020-12-27T23:49:42.307" v="333" actId="165"/>
          <ac:cxnSpMkLst>
            <pc:docMk/>
            <pc:sldMk cId="1035763928" sldId="257"/>
            <ac:cxnSpMk id="332" creationId="{747F9920-7BC2-4775-907C-02D0ED1FE580}"/>
          </ac:cxnSpMkLst>
        </pc:cxnChg>
        <pc:cxnChg chg="mod">
          <ac:chgData name="Jurjen Kranenborg" userId="0f1a5ec6a967f9e9" providerId="LiveId" clId="{8F2FC29B-F174-4282-BB6C-D8A969204042}" dt="2020-12-27T23:49:42.307" v="333" actId="165"/>
          <ac:cxnSpMkLst>
            <pc:docMk/>
            <pc:sldMk cId="1035763928" sldId="257"/>
            <ac:cxnSpMk id="333" creationId="{BC0A38BB-9130-43ED-8D17-3CF5436253F9}"/>
          </ac:cxnSpMkLst>
        </pc:cxnChg>
        <pc:cxnChg chg="mod">
          <ac:chgData name="Jurjen Kranenborg" userId="0f1a5ec6a967f9e9" providerId="LiveId" clId="{8F2FC29B-F174-4282-BB6C-D8A969204042}" dt="2020-12-27T23:49:42.307" v="333" actId="165"/>
          <ac:cxnSpMkLst>
            <pc:docMk/>
            <pc:sldMk cId="1035763928" sldId="257"/>
            <ac:cxnSpMk id="334" creationId="{6A813A5E-B985-44BD-9DAB-20C91C81AA0F}"/>
          </ac:cxnSpMkLst>
        </pc:cxnChg>
        <pc:cxnChg chg="mod">
          <ac:chgData name="Jurjen Kranenborg" userId="0f1a5ec6a967f9e9" providerId="LiveId" clId="{8F2FC29B-F174-4282-BB6C-D8A969204042}" dt="2020-12-27T23:49:42.307" v="333" actId="165"/>
          <ac:cxnSpMkLst>
            <pc:docMk/>
            <pc:sldMk cId="1035763928" sldId="257"/>
            <ac:cxnSpMk id="335" creationId="{B34DE698-9C7B-4224-831F-345652B627E8}"/>
          </ac:cxnSpMkLst>
        </pc:cxnChg>
        <pc:cxnChg chg="mod">
          <ac:chgData name="Jurjen Kranenborg" userId="0f1a5ec6a967f9e9" providerId="LiveId" clId="{8F2FC29B-F174-4282-BB6C-D8A969204042}" dt="2020-12-27T23:49:42.307" v="333" actId="165"/>
          <ac:cxnSpMkLst>
            <pc:docMk/>
            <pc:sldMk cId="1035763928" sldId="257"/>
            <ac:cxnSpMk id="336" creationId="{371B8ABD-DD13-4A9C-987C-663CCA994289}"/>
          </ac:cxnSpMkLst>
        </pc:cxnChg>
        <pc:cxnChg chg="mod">
          <ac:chgData name="Jurjen Kranenborg" userId="0f1a5ec6a967f9e9" providerId="LiveId" clId="{8F2FC29B-F174-4282-BB6C-D8A969204042}" dt="2020-12-27T23:49:42.307" v="333" actId="165"/>
          <ac:cxnSpMkLst>
            <pc:docMk/>
            <pc:sldMk cId="1035763928" sldId="257"/>
            <ac:cxnSpMk id="337" creationId="{7181625A-FF7C-4654-861A-398682F0A28D}"/>
          </ac:cxnSpMkLst>
        </pc:cxnChg>
        <pc:cxnChg chg="mod">
          <ac:chgData name="Jurjen Kranenborg" userId="0f1a5ec6a967f9e9" providerId="LiveId" clId="{8F2FC29B-F174-4282-BB6C-D8A969204042}" dt="2020-12-28T00:02:22.962" v="372"/>
          <ac:cxnSpMkLst>
            <pc:docMk/>
            <pc:sldMk cId="1035763928" sldId="257"/>
            <ac:cxnSpMk id="394" creationId="{9BB958F4-4BC6-42E0-BA9B-DF6AC59A5B44}"/>
          </ac:cxnSpMkLst>
        </pc:cxnChg>
        <pc:cxnChg chg="mod">
          <ac:chgData name="Jurjen Kranenborg" userId="0f1a5ec6a967f9e9" providerId="LiveId" clId="{8F2FC29B-F174-4282-BB6C-D8A969204042}" dt="2020-12-28T00:02:22.962" v="372"/>
          <ac:cxnSpMkLst>
            <pc:docMk/>
            <pc:sldMk cId="1035763928" sldId="257"/>
            <ac:cxnSpMk id="395" creationId="{BB19E3E0-DBBA-495E-905E-D49F63853C92}"/>
          </ac:cxnSpMkLst>
        </pc:cxnChg>
        <pc:cxnChg chg="mod">
          <ac:chgData name="Jurjen Kranenborg" userId="0f1a5ec6a967f9e9" providerId="LiveId" clId="{8F2FC29B-F174-4282-BB6C-D8A969204042}" dt="2020-12-28T00:02:22.962" v="372"/>
          <ac:cxnSpMkLst>
            <pc:docMk/>
            <pc:sldMk cId="1035763928" sldId="257"/>
            <ac:cxnSpMk id="396" creationId="{C1F5EB93-E154-4CE0-8B06-B9081284C042}"/>
          </ac:cxnSpMkLst>
        </pc:cxnChg>
        <pc:cxnChg chg="mod">
          <ac:chgData name="Jurjen Kranenborg" userId="0f1a5ec6a967f9e9" providerId="LiveId" clId="{8F2FC29B-F174-4282-BB6C-D8A969204042}" dt="2020-12-28T00:02:22.962" v="372"/>
          <ac:cxnSpMkLst>
            <pc:docMk/>
            <pc:sldMk cId="1035763928" sldId="257"/>
            <ac:cxnSpMk id="397" creationId="{B9B174F8-6009-4834-9B35-74517DC34BD2}"/>
          </ac:cxnSpMkLst>
        </pc:cxnChg>
        <pc:cxnChg chg="mod">
          <ac:chgData name="Jurjen Kranenborg" userId="0f1a5ec6a967f9e9" providerId="LiveId" clId="{8F2FC29B-F174-4282-BB6C-D8A969204042}" dt="2020-12-28T00:02:22.962" v="372"/>
          <ac:cxnSpMkLst>
            <pc:docMk/>
            <pc:sldMk cId="1035763928" sldId="257"/>
            <ac:cxnSpMk id="398" creationId="{1583B6A2-9CA6-4E4F-8E28-AC37A1BBC1B0}"/>
          </ac:cxnSpMkLst>
        </pc:cxnChg>
        <pc:cxnChg chg="mod">
          <ac:chgData name="Jurjen Kranenborg" userId="0f1a5ec6a967f9e9" providerId="LiveId" clId="{8F2FC29B-F174-4282-BB6C-D8A969204042}" dt="2020-12-28T00:02:22.962" v="372"/>
          <ac:cxnSpMkLst>
            <pc:docMk/>
            <pc:sldMk cId="1035763928" sldId="257"/>
            <ac:cxnSpMk id="399" creationId="{03BA34AC-1D79-4712-A4E5-BEF8A21D894A}"/>
          </ac:cxnSpMkLst>
        </pc:cxnChg>
        <pc:cxnChg chg="mod">
          <ac:chgData name="Jurjen Kranenborg" userId="0f1a5ec6a967f9e9" providerId="LiveId" clId="{8F2FC29B-F174-4282-BB6C-D8A969204042}" dt="2020-12-28T00:02:22.962" v="372"/>
          <ac:cxnSpMkLst>
            <pc:docMk/>
            <pc:sldMk cId="1035763928" sldId="257"/>
            <ac:cxnSpMk id="400" creationId="{9AEA9E1A-C4A3-40B9-BE03-C592540F40DF}"/>
          </ac:cxnSpMkLst>
        </pc:cxnChg>
        <pc:cxnChg chg="mod">
          <ac:chgData name="Jurjen Kranenborg" userId="0f1a5ec6a967f9e9" providerId="LiveId" clId="{8F2FC29B-F174-4282-BB6C-D8A969204042}" dt="2020-12-28T00:02:22.962" v="372"/>
          <ac:cxnSpMkLst>
            <pc:docMk/>
            <pc:sldMk cId="1035763928" sldId="257"/>
            <ac:cxnSpMk id="401" creationId="{159FFDD9-538F-43EC-BC8C-B22C7A7C038F}"/>
          </ac:cxnSpMkLst>
        </pc:cxnChg>
        <pc:cxnChg chg="mod">
          <ac:chgData name="Jurjen Kranenborg" userId="0f1a5ec6a967f9e9" providerId="LiveId" clId="{8F2FC29B-F174-4282-BB6C-D8A969204042}" dt="2020-12-28T00:02:22.962" v="372"/>
          <ac:cxnSpMkLst>
            <pc:docMk/>
            <pc:sldMk cId="1035763928" sldId="257"/>
            <ac:cxnSpMk id="402" creationId="{5B90A8EA-2C4C-46A0-A8B1-1B1975D1D081}"/>
          </ac:cxnSpMkLst>
        </pc:cxnChg>
        <pc:cxnChg chg="mod">
          <ac:chgData name="Jurjen Kranenborg" userId="0f1a5ec6a967f9e9" providerId="LiveId" clId="{8F2FC29B-F174-4282-BB6C-D8A969204042}" dt="2020-12-28T00:02:22.962" v="372"/>
          <ac:cxnSpMkLst>
            <pc:docMk/>
            <pc:sldMk cId="1035763928" sldId="257"/>
            <ac:cxnSpMk id="433" creationId="{56324939-D5A1-4DD1-B8C3-21546BB15768}"/>
          </ac:cxnSpMkLst>
        </pc:cxnChg>
        <pc:cxnChg chg="mod">
          <ac:chgData name="Jurjen Kranenborg" userId="0f1a5ec6a967f9e9" providerId="LiveId" clId="{8F2FC29B-F174-4282-BB6C-D8A969204042}" dt="2020-12-28T00:02:22.962" v="372"/>
          <ac:cxnSpMkLst>
            <pc:docMk/>
            <pc:sldMk cId="1035763928" sldId="257"/>
            <ac:cxnSpMk id="434" creationId="{CD3FA961-B596-4297-B5BC-FC133AF53289}"/>
          </ac:cxnSpMkLst>
        </pc:cxnChg>
        <pc:cxnChg chg="mod">
          <ac:chgData name="Jurjen Kranenborg" userId="0f1a5ec6a967f9e9" providerId="LiveId" clId="{8F2FC29B-F174-4282-BB6C-D8A969204042}" dt="2020-12-28T00:02:22.962" v="372"/>
          <ac:cxnSpMkLst>
            <pc:docMk/>
            <pc:sldMk cId="1035763928" sldId="257"/>
            <ac:cxnSpMk id="435" creationId="{CCE002E4-90E6-4986-A236-4DF7FAB8CACF}"/>
          </ac:cxnSpMkLst>
        </pc:cxnChg>
        <pc:cxnChg chg="mod">
          <ac:chgData name="Jurjen Kranenborg" userId="0f1a5ec6a967f9e9" providerId="LiveId" clId="{8F2FC29B-F174-4282-BB6C-D8A969204042}" dt="2020-12-28T00:02:22.962" v="372"/>
          <ac:cxnSpMkLst>
            <pc:docMk/>
            <pc:sldMk cId="1035763928" sldId="257"/>
            <ac:cxnSpMk id="436" creationId="{DD62784B-AE38-46FA-893A-E80AC1613001}"/>
          </ac:cxnSpMkLst>
        </pc:cxnChg>
        <pc:cxnChg chg="mod">
          <ac:chgData name="Jurjen Kranenborg" userId="0f1a5ec6a967f9e9" providerId="LiveId" clId="{8F2FC29B-F174-4282-BB6C-D8A969204042}" dt="2020-12-28T00:02:22.962" v="372"/>
          <ac:cxnSpMkLst>
            <pc:docMk/>
            <pc:sldMk cId="1035763928" sldId="257"/>
            <ac:cxnSpMk id="437" creationId="{E554280C-0081-4A03-A070-33E9A0CFBF43}"/>
          </ac:cxnSpMkLst>
        </pc:cxnChg>
        <pc:cxnChg chg="mod">
          <ac:chgData name="Jurjen Kranenborg" userId="0f1a5ec6a967f9e9" providerId="LiveId" clId="{8F2FC29B-F174-4282-BB6C-D8A969204042}" dt="2020-12-28T00:02:22.962" v="372"/>
          <ac:cxnSpMkLst>
            <pc:docMk/>
            <pc:sldMk cId="1035763928" sldId="257"/>
            <ac:cxnSpMk id="438" creationId="{59B41F05-F8BC-4627-972A-C4D98E7A7A4E}"/>
          </ac:cxnSpMkLst>
        </pc:cxnChg>
        <pc:cxnChg chg="mod">
          <ac:chgData name="Jurjen Kranenborg" userId="0f1a5ec6a967f9e9" providerId="LiveId" clId="{8F2FC29B-F174-4282-BB6C-D8A969204042}" dt="2020-12-28T00:02:22.962" v="372"/>
          <ac:cxnSpMkLst>
            <pc:docMk/>
            <pc:sldMk cId="1035763928" sldId="257"/>
            <ac:cxnSpMk id="439" creationId="{4DDE54D9-C8E5-41FA-BFDD-604508DDF9BD}"/>
          </ac:cxnSpMkLst>
        </pc:cxnChg>
        <pc:cxnChg chg="mod">
          <ac:chgData name="Jurjen Kranenborg" userId="0f1a5ec6a967f9e9" providerId="LiveId" clId="{8F2FC29B-F174-4282-BB6C-D8A969204042}" dt="2020-12-28T00:02:22.962" v="372"/>
          <ac:cxnSpMkLst>
            <pc:docMk/>
            <pc:sldMk cId="1035763928" sldId="257"/>
            <ac:cxnSpMk id="440" creationId="{3929386D-5E16-498C-B612-90F4DB3D5100}"/>
          </ac:cxnSpMkLst>
        </pc:cxnChg>
        <pc:cxnChg chg="mod">
          <ac:chgData name="Jurjen Kranenborg" userId="0f1a5ec6a967f9e9" providerId="LiveId" clId="{8F2FC29B-F174-4282-BB6C-D8A969204042}" dt="2020-12-28T00:02:22.962" v="372"/>
          <ac:cxnSpMkLst>
            <pc:docMk/>
            <pc:sldMk cId="1035763928" sldId="257"/>
            <ac:cxnSpMk id="441" creationId="{486FB329-4F05-47B9-8C51-ED8AB94B6C5C}"/>
          </ac:cxnSpMkLst>
        </pc:cxnChg>
        <pc:cxnChg chg="mod">
          <ac:chgData name="Jurjen Kranenborg" userId="0f1a5ec6a967f9e9" providerId="LiveId" clId="{8F2FC29B-F174-4282-BB6C-D8A969204042}" dt="2020-12-28T00:02:30.130" v="374"/>
          <ac:cxnSpMkLst>
            <pc:docMk/>
            <pc:sldMk cId="1035763928" sldId="257"/>
            <ac:cxnSpMk id="475" creationId="{C76F2AC5-4C85-4575-8D54-4B38C197E3F4}"/>
          </ac:cxnSpMkLst>
        </pc:cxnChg>
        <pc:cxnChg chg="mod">
          <ac:chgData name="Jurjen Kranenborg" userId="0f1a5ec6a967f9e9" providerId="LiveId" clId="{8F2FC29B-F174-4282-BB6C-D8A969204042}" dt="2020-12-28T00:02:30.130" v="374"/>
          <ac:cxnSpMkLst>
            <pc:docMk/>
            <pc:sldMk cId="1035763928" sldId="257"/>
            <ac:cxnSpMk id="476" creationId="{759261D1-9CFC-40CD-ACED-69C646C550D2}"/>
          </ac:cxnSpMkLst>
        </pc:cxnChg>
        <pc:cxnChg chg="mod">
          <ac:chgData name="Jurjen Kranenborg" userId="0f1a5ec6a967f9e9" providerId="LiveId" clId="{8F2FC29B-F174-4282-BB6C-D8A969204042}" dt="2020-12-28T00:02:30.130" v="374"/>
          <ac:cxnSpMkLst>
            <pc:docMk/>
            <pc:sldMk cId="1035763928" sldId="257"/>
            <ac:cxnSpMk id="477" creationId="{86E3C460-C404-427C-9B0B-C045021D77FE}"/>
          </ac:cxnSpMkLst>
        </pc:cxnChg>
        <pc:cxnChg chg="mod">
          <ac:chgData name="Jurjen Kranenborg" userId="0f1a5ec6a967f9e9" providerId="LiveId" clId="{8F2FC29B-F174-4282-BB6C-D8A969204042}" dt="2020-12-28T00:02:30.130" v="374"/>
          <ac:cxnSpMkLst>
            <pc:docMk/>
            <pc:sldMk cId="1035763928" sldId="257"/>
            <ac:cxnSpMk id="478" creationId="{8DF1357E-A556-4AF9-AA22-343063441382}"/>
          </ac:cxnSpMkLst>
        </pc:cxnChg>
        <pc:cxnChg chg="mod">
          <ac:chgData name="Jurjen Kranenborg" userId="0f1a5ec6a967f9e9" providerId="LiveId" clId="{8F2FC29B-F174-4282-BB6C-D8A969204042}" dt="2020-12-28T00:02:30.130" v="374"/>
          <ac:cxnSpMkLst>
            <pc:docMk/>
            <pc:sldMk cId="1035763928" sldId="257"/>
            <ac:cxnSpMk id="479" creationId="{E8706DB6-804D-44B1-A0CC-A5D3D7DF7A52}"/>
          </ac:cxnSpMkLst>
        </pc:cxnChg>
        <pc:cxnChg chg="mod">
          <ac:chgData name="Jurjen Kranenborg" userId="0f1a5ec6a967f9e9" providerId="LiveId" clId="{8F2FC29B-F174-4282-BB6C-D8A969204042}" dt="2020-12-28T00:02:30.130" v="374"/>
          <ac:cxnSpMkLst>
            <pc:docMk/>
            <pc:sldMk cId="1035763928" sldId="257"/>
            <ac:cxnSpMk id="480" creationId="{1F772F6F-5F09-481F-A7FA-6DA8A5FADEA2}"/>
          </ac:cxnSpMkLst>
        </pc:cxnChg>
        <pc:cxnChg chg="mod">
          <ac:chgData name="Jurjen Kranenborg" userId="0f1a5ec6a967f9e9" providerId="LiveId" clId="{8F2FC29B-F174-4282-BB6C-D8A969204042}" dt="2020-12-28T00:02:30.130" v="374"/>
          <ac:cxnSpMkLst>
            <pc:docMk/>
            <pc:sldMk cId="1035763928" sldId="257"/>
            <ac:cxnSpMk id="481" creationId="{7D7097F9-C3D0-4A00-97C1-AD0371EB60A1}"/>
          </ac:cxnSpMkLst>
        </pc:cxnChg>
        <pc:cxnChg chg="mod">
          <ac:chgData name="Jurjen Kranenborg" userId="0f1a5ec6a967f9e9" providerId="LiveId" clId="{8F2FC29B-F174-4282-BB6C-D8A969204042}" dt="2020-12-28T00:02:30.130" v="374"/>
          <ac:cxnSpMkLst>
            <pc:docMk/>
            <pc:sldMk cId="1035763928" sldId="257"/>
            <ac:cxnSpMk id="482" creationId="{90F2EECF-4342-427E-A50C-733AF109B584}"/>
          </ac:cxnSpMkLst>
        </pc:cxnChg>
        <pc:cxnChg chg="mod">
          <ac:chgData name="Jurjen Kranenborg" userId="0f1a5ec6a967f9e9" providerId="LiveId" clId="{8F2FC29B-F174-4282-BB6C-D8A969204042}" dt="2020-12-28T00:02:30.130" v="374"/>
          <ac:cxnSpMkLst>
            <pc:docMk/>
            <pc:sldMk cId="1035763928" sldId="257"/>
            <ac:cxnSpMk id="483" creationId="{CED8516D-D61E-4E2B-9524-B420DADD12B4}"/>
          </ac:cxnSpMkLst>
        </pc:cxnChg>
        <pc:cxnChg chg="mod">
          <ac:chgData name="Jurjen Kranenborg" userId="0f1a5ec6a967f9e9" providerId="LiveId" clId="{8F2FC29B-F174-4282-BB6C-D8A969204042}" dt="2020-12-28T00:02:30.130" v="374"/>
          <ac:cxnSpMkLst>
            <pc:docMk/>
            <pc:sldMk cId="1035763928" sldId="257"/>
            <ac:cxnSpMk id="514" creationId="{51E4ABC7-0BFE-4B23-8987-22A3B30A42BF}"/>
          </ac:cxnSpMkLst>
        </pc:cxnChg>
        <pc:cxnChg chg="mod">
          <ac:chgData name="Jurjen Kranenborg" userId="0f1a5ec6a967f9e9" providerId="LiveId" clId="{8F2FC29B-F174-4282-BB6C-D8A969204042}" dt="2020-12-28T00:02:30.130" v="374"/>
          <ac:cxnSpMkLst>
            <pc:docMk/>
            <pc:sldMk cId="1035763928" sldId="257"/>
            <ac:cxnSpMk id="515" creationId="{1143C0AE-0D93-4BDC-A4E2-F1E90A897168}"/>
          </ac:cxnSpMkLst>
        </pc:cxnChg>
        <pc:cxnChg chg="mod">
          <ac:chgData name="Jurjen Kranenborg" userId="0f1a5ec6a967f9e9" providerId="LiveId" clId="{8F2FC29B-F174-4282-BB6C-D8A969204042}" dt="2020-12-28T00:02:30.130" v="374"/>
          <ac:cxnSpMkLst>
            <pc:docMk/>
            <pc:sldMk cId="1035763928" sldId="257"/>
            <ac:cxnSpMk id="516" creationId="{3DFE6113-A35C-46D6-8EF1-24BEC7234A99}"/>
          </ac:cxnSpMkLst>
        </pc:cxnChg>
        <pc:cxnChg chg="mod">
          <ac:chgData name="Jurjen Kranenborg" userId="0f1a5ec6a967f9e9" providerId="LiveId" clId="{8F2FC29B-F174-4282-BB6C-D8A969204042}" dt="2020-12-28T00:02:30.130" v="374"/>
          <ac:cxnSpMkLst>
            <pc:docMk/>
            <pc:sldMk cId="1035763928" sldId="257"/>
            <ac:cxnSpMk id="517" creationId="{DD1B2B35-6AA1-4B35-9220-6197DD56FFB2}"/>
          </ac:cxnSpMkLst>
        </pc:cxnChg>
        <pc:cxnChg chg="mod">
          <ac:chgData name="Jurjen Kranenborg" userId="0f1a5ec6a967f9e9" providerId="LiveId" clId="{8F2FC29B-F174-4282-BB6C-D8A969204042}" dt="2020-12-28T00:02:30.130" v="374"/>
          <ac:cxnSpMkLst>
            <pc:docMk/>
            <pc:sldMk cId="1035763928" sldId="257"/>
            <ac:cxnSpMk id="518" creationId="{15B6C8CB-CB7D-4771-90DB-4E5DABC0C87C}"/>
          </ac:cxnSpMkLst>
        </pc:cxnChg>
        <pc:cxnChg chg="mod">
          <ac:chgData name="Jurjen Kranenborg" userId="0f1a5ec6a967f9e9" providerId="LiveId" clId="{8F2FC29B-F174-4282-BB6C-D8A969204042}" dt="2020-12-28T00:02:30.130" v="374"/>
          <ac:cxnSpMkLst>
            <pc:docMk/>
            <pc:sldMk cId="1035763928" sldId="257"/>
            <ac:cxnSpMk id="519" creationId="{2613A1C3-27BB-417A-A16A-7EC6B466F407}"/>
          </ac:cxnSpMkLst>
        </pc:cxnChg>
        <pc:cxnChg chg="mod">
          <ac:chgData name="Jurjen Kranenborg" userId="0f1a5ec6a967f9e9" providerId="LiveId" clId="{8F2FC29B-F174-4282-BB6C-D8A969204042}" dt="2020-12-28T00:02:30.130" v="374"/>
          <ac:cxnSpMkLst>
            <pc:docMk/>
            <pc:sldMk cId="1035763928" sldId="257"/>
            <ac:cxnSpMk id="520" creationId="{D3CACDAE-D429-4644-91D2-6768C27D03D0}"/>
          </ac:cxnSpMkLst>
        </pc:cxnChg>
        <pc:cxnChg chg="mod">
          <ac:chgData name="Jurjen Kranenborg" userId="0f1a5ec6a967f9e9" providerId="LiveId" clId="{8F2FC29B-F174-4282-BB6C-D8A969204042}" dt="2020-12-28T00:02:30.130" v="374"/>
          <ac:cxnSpMkLst>
            <pc:docMk/>
            <pc:sldMk cId="1035763928" sldId="257"/>
            <ac:cxnSpMk id="521" creationId="{7F69F703-5A11-403F-9623-BB2FB87D4EE7}"/>
          </ac:cxnSpMkLst>
        </pc:cxnChg>
        <pc:cxnChg chg="mod">
          <ac:chgData name="Jurjen Kranenborg" userId="0f1a5ec6a967f9e9" providerId="LiveId" clId="{8F2FC29B-F174-4282-BB6C-D8A969204042}" dt="2020-12-28T00:02:30.130" v="374"/>
          <ac:cxnSpMkLst>
            <pc:docMk/>
            <pc:sldMk cId="1035763928" sldId="257"/>
            <ac:cxnSpMk id="522" creationId="{62A9C9E0-61E5-4860-B055-BD0F224E9006}"/>
          </ac:cxnSpMkLst>
        </pc:cxnChg>
        <pc:cxnChg chg="mod">
          <ac:chgData name="Jurjen Kranenborg" userId="0f1a5ec6a967f9e9" providerId="LiveId" clId="{8F2FC29B-F174-4282-BB6C-D8A969204042}" dt="2020-12-28T00:02:36.028" v="376"/>
          <ac:cxnSpMkLst>
            <pc:docMk/>
            <pc:sldMk cId="1035763928" sldId="257"/>
            <ac:cxnSpMk id="556" creationId="{E0CD6289-4967-4FBA-9F88-7727202C71C9}"/>
          </ac:cxnSpMkLst>
        </pc:cxnChg>
        <pc:cxnChg chg="mod">
          <ac:chgData name="Jurjen Kranenborg" userId="0f1a5ec6a967f9e9" providerId="LiveId" clId="{8F2FC29B-F174-4282-BB6C-D8A969204042}" dt="2020-12-28T00:02:36.028" v="376"/>
          <ac:cxnSpMkLst>
            <pc:docMk/>
            <pc:sldMk cId="1035763928" sldId="257"/>
            <ac:cxnSpMk id="557" creationId="{A794CC97-EB43-42C7-A964-B59008FB48D7}"/>
          </ac:cxnSpMkLst>
        </pc:cxnChg>
        <pc:cxnChg chg="mod">
          <ac:chgData name="Jurjen Kranenborg" userId="0f1a5ec6a967f9e9" providerId="LiveId" clId="{8F2FC29B-F174-4282-BB6C-D8A969204042}" dt="2020-12-28T00:02:36.028" v="376"/>
          <ac:cxnSpMkLst>
            <pc:docMk/>
            <pc:sldMk cId="1035763928" sldId="257"/>
            <ac:cxnSpMk id="558" creationId="{5494781D-20AB-4A17-93B5-7A6EF5517AF7}"/>
          </ac:cxnSpMkLst>
        </pc:cxnChg>
        <pc:cxnChg chg="mod">
          <ac:chgData name="Jurjen Kranenborg" userId="0f1a5ec6a967f9e9" providerId="LiveId" clId="{8F2FC29B-F174-4282-BB6C-D8A969204042}" dt="2020-12-28T00:02:36.028" v="376"/>
          <ac:cxnSpMkLst>
            <pc:docMk/>
            <pc:sldMk cId="1035763928" sldId="257"/>
            <ac:cxnSpMk id="559" creationId="{FD338307-00D4-4F92-9278-B6F920BAF0A2}"/>
          </ac:cxnSpMkLst>
        </pc:cxnChg>
        <pc:cxnChg chg="mod">
          <ac:chgData name="Jurjen Kranenborg" userId="0f1a5ec6a967f9e9" providerId="LiveId" clId="{8F2FC29B-F174-4282-BB6C-D8A969204042}" dt="2020-12-28T00:02:36.028" v="376"/>
          <ac:cxnSpMkLst>
            <pc:docMk/>
            <pc:sldMk cId="1035763928" sldId="257"/>
            <ac:cxnSpMk id="560" creationId="{F6D42B08-FE03-4CD1-BF6F-8D753DFD98DF}"/>
          </ac:cxnSpMkLst>
        </pc:cxnChg>
        <pc:cxnChg chg="mod">
          <ac:chgData name="Jurjen Kranenborg" userId="0f1a5ec6a967f9e9" providerId="LiveId" clId="{8F2FC29B-F174-4282-BB6C-D8A969204042}" dt="2020-12-28T00:02:36.028" v="376"/>
          <ac:cxnSpMkLst>
            <pc:docMk/>
            <pc:sldMk cId="1035763928" sldId="257"/>
            <ac:cxnSpMk id="561" creationId="{0F1D80E4-C0F1-45D1-843E-B33F45FBCDF1}"/>
          </ac:cxnSpMkLst>
        </pc:cxnChg>
        <pc:cxnChg chg="mod">
          <ac:chgData name="Jurjen Kranenborg" userId="0f1a5ec6a967f9e9" providerId="LiveId" clId="{8F2FC29B-F174-4282-BB6C-D8A969204042}" dt="2020-12-28T00:02:36.028" v="376"/>
          <ac:cxnSpMkLst>
            <pc:docMk/>
            <pc:sldMk cId="1035763928" sldId="257"/>
            <ac:cxnSpMk id="562" creationId="{48D2EAD8-6EE7-4504-8C64-4BAFA4338FE0}"/>
          </ac:cxnSpMkLst>
        </pc:cxnChg>
        <pc:cxnChg chg="mod">
          <ac:chgData name="Jurjen Kranenborg" userId="0f1a5ec6a967f9e9" providerId="LiveId" clId="{8F2FC29B-F174-4282-BB6C-D8A969204042}" dt="2020-12-28T00:02:36.028" v="376"/>
          <ac:cxnSpMkLst>
            <pc:docMk/>
            <pc:sldMk cId="1035763928" sldId="257"/>
            <ac:cxnSpMk id="563" creationId="{EAD89FF2-58DE-4EED-94C2-73CFEA4789AE}"/>
          </ac:cxnSpMkLst>
        </pc:cxnChg>
        <pc:cxnChg chg="mod">
          <ac:chgData name="Jurjen Kranenborg" userId="0f1a5ec6a967f9e9" providerId="LiveId" clId="{8F2FC29B-F174-4282-BB6C-D8A969204042}" dt="2020-12-28T00:02:36.028" v="376"/>
          <ac:cxnSpMkLst>
            <pc:docMk/>
            <pc:sldMk cId="1035763928" sldId="257"/>
            <ac:cxnSpMk id="564" creationId="{0FF54103-B494-4C5E-A6BC-F71E8CF9E7A4}"/>
          </ac:cxnSpMkLst>
        </pc:cxnChg>
        <pc:cxnChg chg="mod">
          <ac:chgData name="Jurjen Kranenborg" userId="0f1a5ec6a967f9e9" providerId="LiveId" clId="{8F2FC29B-F174-4282-BB6C-D8A969204042}" dt="2020-12-28T00:02:36.028" v="376"/>
          <ac:cxnSpMkLst>
            <pc:docMk/>
            <pc:sldMk cId="1035763928" sldId="257"/>
            <ac:cxnSpMk id="595" creationId="{A1943B18-9A4B-41EF-9DEF-82D1A99A7326}"/>
          </ac:cxnSpMkLst>
        </pc:cxnChg>
        <pc:cxnChg chg="mod">
          <ac:chgData name="Jurjen Kranenborg" userId="0f1a5ec6a967f9e9" providerId="LiveId" clId="{8F2FC29B-F174-4282-BB6C-D8A969204042}" dt="2020-12-28T00:02:36.028" v="376"/>
          <ac:cxnSpMkLst>
            <pc:docMk/>
            <pc:sldMk cId="1035763928" sldId="257"/>
            <ac:cxnSpMk id="596" creationId="{E52241B1-E5A9-4A7F-99E7-B43558940722}"/>
          </ac:cxnSpMkLst>
        </pc:cxnChg>
        <pc:cxnChg chg="mod">
          <ac:chgData name="Jurjen Kranenborg" userId="0f1a5ec6a967f9e9" providerId="LiveId" clId="{8F2FC29B-F174-4282-BB6C-D8A969204042}" dt="2020-12-28T00:02:36.028" v="376"/>
          <ac:cxnSpMkLst>
            <pc:docMk/>
            <pc:sldMk cId="1035763928" sldId="257"/>
            <ac:cxnSpMk id="597" creationId="{22ED6D0B-532B-48E6-8175-10D943F5FA0B}"/>
          </ac:cxnSpMkLst>
        </pc:cxnChg>
        <pc:cxnChg chg="mod">
          <ac:chgData name="Jurjen Kranenborg" userId="0f1a5ec6a967f9e9" providerId="LiveId" clId="{8F2FC29B-F174-4282-BB6C-D8A969204042}" dt="2020-12-28T00:02:36.028" v="376"/>
          <ac:cxnSpMkLst>
            <pc:docMk/>
            <pc:sldMk cId="1035763928" sldId="257"/>
            <ac:cxnSpMk id="598" creationId="{0E6D0FBA-408A-4B37-ABE2-5A3396A5BDDE}"/>
          </ac:cxnSpMkLst>
        </pc:cxnChg>
        <pc:cxnChg chg="mod">
          <ac:chgData name="Jurjen Kranenborg" userId="0f1a5ec6a967f9e9" providerId="LiveId" clId="{8F2FC29B-F174-4282-BB6C-D8A969204042}" dt="2020-12-28T00:02:36.028" v="376"/>
          <ac:cxnSpMkLst>
            <pc:docMk/>
            <pc:sldMk cId="1035763928" sldId="257"/>
            <ac:cxnSpMk id="599" creationId="{DCA82639-24D7-4C58-B707-CC8AC778028C}"/>
          </ac:cxnSpMkLst>
        </pc:cxnChg>
        <pc:cxnChg chg="mod">
          <ac:chgData name="Jurjen Kranenborg" userId="0f1a5ec6a967f9e9" providerId="LiveId" clId="{8F2FC29B-F174-4282-BB6C-D8A969204042}" dt="2020-12-28T00:02:36.028" v="376"/>
          <ac:cxnSpMkLst>
            <pc:docMk/>
            <pc:sldMk cId="1035763928" sldId="257"/>
            <ac:cxnSpMk id="600" creationId="{73C86DAE-34E5-4234-A1C6-2C36DE32A039}"/>
          </ac:cxnSpMkLst>
        </pc:cxnChg>
        <pc:cxnChg chg="mod">
          <ac:chgData name="Jurjen Kranenborg" userId="0f1a5ec6a967f9e9" providerId="LiveId" clId="{8F2FC29B-F174-4282-BB6C-D8A969204042}" dt="2020-12-28T00:02:36.028" v="376"/>
          <ac:cxnSpMkLst>
            <pc:docMk/>
            <pc:sldMk cId="1035763928" sldId="257"/>
            <ac:cxnSpMk id="601" creationId="{18F48416-C203-4F29-B9C8-79866E4A09C1}"/>
          </ac:cxnSpMkLst>
        </pc:cxnChg>
        <pc:cxnChg chg="mod">
          <ac:chgData name="Jurjen Kranenborg" userId="0f1a5ec6a967f9e9" providerId="LiveId" clId="{8F2FC29B-F174-4282-BB6C-D8A969204042}" dt="2020-12-28T00:02:36.028" v="376"/>
          <ac:cxnSpMkLst>
            <pc:docMk/>
            <pc:sldMk cId="1035763928" sldId="257"/>
            <ac:cxnSpMk id="602" creationId="{20CC90EE-11C2-4932-8C71-C556EBE0B030}"/>
          </ac:cxnSpMkLst>
        </pc:cxnChg>
        <pc:cxnChg chg="mod">
          <ac:chgData name="Jurjen Kranenborg" userId="0f1a5ec6a967f9e9" providerId="LiveId" clId="{8F2FC29B-F174-4282-BB6C-D8A969204042}" dt="2020-12-28T00:02:36.028" v="376"/>
          <ac:cxnSpMkLst>
            <pc:docMk/>
            <pc:sldMk cId="1035763928" sldId="257"/>
            <ac:cxnSpMk id="603" creationId="{FC42E824-8FC9-4851-BA12-0A364305C191}"/>
          </ac:cxnSpMkLst>
        </pc:cxnChg>
        <pc:cxnChg chg="mod">
          <ac:chgData name="Jurjen Kranenborg" userId="0f1a5ec6a967f9e9" providerId="LiveId" clId="{8F2FC29B-F174-4282-BB6C-D8A969204042}" dt="2020-12-28T00:03:05" v="378"/>
          <ac:cxnSpMkLst>
            <pc:docMk/>
            <pc:sldMk cId="1035763928" sldId="257"/>
            <ac:cxnSpMk id="637" creationId="{0864B824-35AE-472B-AC28-E1618E8DC281}"/>
          </ac:cxnSpMkLst>
        </pc:cxnChg>
        <pc:cxnChg chg="mod">
          <ac:chgData name="Jurjen Kranenborg" userId="0f1a5ec6a967f9e9" providerId="LiveId" clId="{8F2FC29B-F174-4282-BB6C-D8A969204042}" dt="2020-12-28T00:03:05" v="378"/>
          <ac:cxnSpMkLst>
            <pc:docMk/>
            <pc:sldMk cId="1035763928" sldId="257"/>
            <ac:cxnSpMk id="638" creationId="{3809FAD7-67F7-4CA8-B259-1CE13F52DA47}"/>
          </ac:cxnSpMkLst>
        </pc:cxnChg>
        <pc:cxnChg chg="mod">
          <ac:chgData name="Jurjen Kranenborg" userId="0f1a5ec6a967f9e9" providerId="LiveId" clId="{8F2FC29B-F174-4282-BB6C-D8A969204042}" dt="2020-12-28T00:03:05" v="378"/>
          <ac:cxnSpMkLst>
            <pc:docMk/>
            <pc:sldMk cId="1035763928" sldId="257"/>
            <ac:cxnSpMk id="639" creationId="{F0707FD2-8CA2-4287-A358-8398BFE4DAB8}"/>
          </ac:cxnSpMkLst>
        </pc:cxnChg>
        <pc:cxnChg chg="mod">
          <ac:chgData name="Jurjen Kranenborg" userId="0f1a5ec6a967f9e9" providerId="LiveId" clId="{8F2FC29B-F174-4282-BB6C-D8A969204042}" dt="2020-12-28T00:03:05" v="378"/>
          <ac:cxnSpMkLst>
            <pc:docMk/>
            <pc:sldMk cId="1035763928" sldId="257"/>
            <ac:cxnSpMk id="640" creationId="{754DE0C0-3070-4ADE-AA7A-A5CAA4CE317D}"/>
          </ac:cxnSpMkLst>
        </pc:cxnChg>
        <pc:cxnChg chg="mod">
          <ac:chgData name="Jurjen Kranenborg" userId="0f1a5ec6a967f9e9" providerId="LiveId" clId="{8F2FC29B-F174-4282-BB6C-D8A969204042}" dt="2020-12-28T00:03:05" v="378"/>
          <ac:cxnSpMkLst>
            <pc:docMk/>
            <pc:sldMk cId="1035763928" sldId="257"/>
            <ac:cxnSpMk id="641" creationId="{FC0A35EB-31AC-4E01-8631-7787537E4F59}"/>
          </ac:cxnSpMkLst>
        </pc:cxnChg>
        <pc:cxnChg chg="mod">
          <ac:chgData name="Jurjen Kranenborg" userId="0f1a5ec6a967f9e9" providerId="LiveId" clId="{8F2FC29B-F174-4282-BB6C-D8A969204042}" dt="2020-12-28T00:03:05" v="378"/>
          <ac:cxnSpMkLst>
            <pc:docMk/>
            <pc:sldMk cId="1035763928" sldId="257"/>
            <ac:cxnSpMk id="642" creationId="{F8BC51D6-62E5-43B0-98F6-A1AF395A5F29}"/>
          </ac:cxnSpMkLst>
        </pc:cxnChg>
        <pc:cxnChg chg="mod">
          <ac:chgData name="Jurjen Kranenborg" userId="0f1a5ec6a967f9e9" providerId="LiveId" clId="{8F2FC29B-F174-4282-BB6C-D8A969204042}" dt="2020-12-28T00:03:05" v="378"/>
          <ac:cxnSpMkLst>
            <pc:docMk/>
            <pc:sldMk cId="1035763928" sldId="257"/>
            <ac:cxnSpMk id="643" creationId="{6207E65C-E293-4580-A64B-39F6981DF237}"/>
          </ac:cxnSpMkLst>
        </pc:cxnChg>
        <pc:cxnChg chg="mod">
          <ac:chgData name="Jurjen Kranenborg" userId="0f1a5ec6a967f9e9" providerId="LiveId" clId="{8F2FC29B-F174-4282-BB6C-D8A969204042}" dt="2020-12-28T00:03:05" v="378"/>
          <ac:cxnSpMkLst>
            <pc:docMk/>
            <pc:sldMk cId="1035763928" sldId="257"/>
            <ac:cxnSpMk id="644" creationId="{2823ECBE-71BF-48E9-9D62-19018417E26B}"/>
          </ac:cxnSpMkLst>
        </pc:cxnChg>
        <pc:cxnChg chg="mod">
          <ac:chgData name="Jurjen Kranenborg" userId="0f1a5ec6a967f9e9" providerId="LiveId" clId="{8F2FC29B-F174-4282-BB6C-D8A969204042}" dt="2020-12-28T00:03:05" v="378"/>
          <ac:cxnSpMkLst>
            <pc:docMk/>
            <pc:sldMk cId="1035763928" sldId="257"/>
            <ac:cxnSpMk id="645" creationId="{4A5469CD-48B7-48A1-A98D-F93301A9D61C}"/>
          </ac:cxnSpMkLst>
        </pc:cxnChg>
        <pc:cxnChg chg="mod">
          <ac:chgData name="Jurjen Kranenborg" userId="0f1a5ec6a967f9e9" providerId="LiveId" clId="{8F2FC29B-F174-4282-BB6C-D8A969204042}" dt="2020-12-28T00:03:05" v="378"/>
          <ac:cxnSpMkLst>
            <pc:docMk/>
            <pc:sldMk cId="1035763928" sldId="257"/>
            <ac:cxnSpMk id="676" creationId="{EEA2E4E8-8E36-402E-85D1-420ECF584121}"/>
          </ac:cxnSpMkLst>
        </pc:cxnChg>
        <pc:cxnChg chg="mod">
          <ac:chgData name="Jurjen Kranenborg" userId="0f1a5ec6a967f9e9" providerId="LiveId" clId="{8F2FC29B-F174-4282-BB6C-D8A969204042}" dt="2020-12-28T00:03:05" v="378"/>
          <ac:cxnSpMkLst>
            <pc:docMk/>
            <pc:sldMk cId="1035763928" sldId="257"/>
            <ac:cxnSpMk id="677" creationId="{5AF8A226-F232-4AEB-A5A4-18167D04A0DC}"/>
          </ac:cxnSpMkLst>
        </pc:cxnChg>
        <pc:cxnChg chg="mod">
          <ac:chgData name="Jurjen Kranenborg" userId="0f1a5ec6a967f9e9" providerId="LiveId" clId="{8F2FC29B-F174-4282-BB6C-D8A969204042}" dt="2020-12-28T00:03:05" v="378"/>
          <ac:cxnSpMkLst>
            <pc:docMk/>
            <pc:sldMk cId="1035763928" sldId="257"/>
            <ac:cxnSpMk id="678" creationId="{C27311D8-0DC3-42B1-BEA3-D41042BE9896}"/>
          </ac:cxnSpMkLst>
        </pc:cxnChg>
        <pc:cxnChg chg="mod">
          <ac:chgData name="Jurjen Kranenborg" userId="0f1a5ec6a967f9e9" providerId="LiveId" clId="{8F2FC29B-F174-4282-BB6C-D8A969204042}" dt="2020-12-28T00:03:05" v="378"/>
          <ac:cxnSpMkLst>
            <pc:docMk/>
            <pc:sldMk cId="1035763928" sldId="257"/>
            <ac:cxnSpMk id="679" creationId="{8A366FA6-6C6B-4CCA-A1AC-FAD6F63AF161}"/>
          </ac:cxnSpMkLst>
        </pc:cxnChg>
        <pc:cxnChg chg="mod">
          <ac:chgData name="Jurjen Kranenborg" userId="0f1a5ec6a967f9e9" providerId="LiveId" clId="{8F2FC29B-F174-4282-BB6C-D8A969204042}" dt="2020-12-28T00:03:05" v="378"/>
          <ac:cxnSpMkLst>
            <pc:docMk/>
            <pc:sldMk cId="1035763928" sldId="257"/>
            <ac:cxnSpMk id="680" creationId="{F09E13D9-75B3-4BEF-969E-EFD463E1343C}"/>
          </ac:cxnSpMkLst>
        </pc:cxnChg>
        <pc:cxnChg chg="mod">
          <ac:chgData name="Jurjen Kranenborg" userId="0f1a5ec6a967f9e9" providerId="LiveId" clId="{8F2FC29B-F174-4282-BB6C-D8A969204042}" dt="2020-12-28T00:03:05" v="378"/>
          <ac:cxnSpMkLst>
            <pc:docMk/>
            <pc:sldMk cId="1035763928" sldId="257"/>
            <ac:cxnSpMk id="681" creationId="{824D8264-AB01-4825-A490-B8DF3C938F45}"/>
          </ac:cxnSpMkLst>
        </pc:cxnChg>
        <pc:cxnChg chg="mod">
          <ac:chgData name="Jurjen Kranenborg" userId="0f1a5ec6a967f9e9" providerId="LiveId" clId="{8F2FC29B-F174-4282-BB6C-D8A969204042}" dt="2020-12-28T00:03:05" v="378"/>
          <ac:cxnSpMkLst>
            <pc:docMk/>
            <pc:sldMk cId="1035763928" sldId="257"/>
            <ac:cxnSpMk id="682" creationId="{9F4C4BA1-B6D5-4E14-B6EA-01DA1DF54B34}"/>
          </ac:cxnSpMkLst>
        </pc:cxnChg>
        <pc:cxnChg chg="mod">
          <ac:chgData name="Jurjen Kranenborg" userId="0f1a5ec6a967f9e9" providerId="LiveId" clId="{8F2FC29B-F174-4282-BB6C-D8A969204042}" dt="2020-12-28T00:03:05" v="378"/>
          <ac:cxnSpMkLst>
            <pc:docMk/>
            <pc:sldMk cId="1035763928" sldId="257"/>
            <ac:cxnSpMk id="683" creationId="{7FFF7EE8-8E8D-4043-811A-42D07543A00E}"/>
          </ac:cxnSpMkLst>
        </pc:cxnChg>
        <pc:cxnChg chg="mod">
          <ac:chgData name="Jurjen Kranenborg" userId="0f1a5ec6a967f9e9" providerId="LiveId" clId="{8F2FC29B-F174-4282-BB6C-D8A969204042}" dt="2020-12-28T00:03:05" v="378"/>
          <ac:cxnSpMkLst>
            <pc:docMk/>
            <pc:sldMk cId="1035763928" sldId="257"/>
            <ac:cxnSpMk id="684" creationId="{2A1CF3A2-2E79-4D7E-BF3E-7F23EA13C708}"/>
          </ac:cxnSpMkLst>
        </pc:cxnChg>
        <pc:cxnChg chg="mod">
          <ac:chgData name="Jurjen Kranenborg" userId="0f1a5ec6a967f9e9" providerId="LiveId" clId="{8F2FC29B-F174-4282-BB6C-D8A969204042}" dt="2020-12-28T00:03:11.281" v="380"/>
          <ac:cxnSpMkLst>
            <pc:docMk/>
            <pc:sldMk cId="1035763928" sldId="257"/>
            <ac:cxnSpMk id="718" creationId="{8238B0C5-569A-468B-8691-E4626C8A2319}"/>
          </ac:cxnSpMkLst>
        </pc:cxnChg>
        <pc:cxnChg chg="mod">
          <ac:chgData name="Jurjen Kranenborg" userId="0f1a5ec6a967f9e9" providerId="LiveId" clId="{8F2FC29B-F174-4282-BB6C-D8A969204042}" dt="2020-12-28T00:03:11.281" v="380"/>
          <ac:cxnSpMkLst>
            <pc:docMk/>
            <pc:sldMk cId="1035763928" sldId="257"/>
            <ac:cxnSpMk id="719" creationId="{3CA011D4-62B5-4E3E-A3F3-0FE3B6020535}"/>
          </ac:cxnSpMkLst>
        </pc:cxnChg>
        <pc:cxnChg chg="mod">
          <ac:chgData name="Jurjen Kranenborg" userId="0f1a5ec6a967f9e9" providerId="LiveId" clId="{8F2FC29B-F174-4282-BB6C-D8A969204042}" dt="2020-12-28T00:03:11.281" v="380"/>
          <ac:cxnSpMkLst>
            <pc:docMk/>
            <pc:sldMk cId="1035763928" sldId="257"/>
            <ac:cxnSpMk id="720" creationId="{EA5B081E-D32A-4F27-914B-F58ED9B9B837}"/>
          </ac:cxnSpMkLst>
        </pc:cxnChg>
        <pc:cxnChg chg="mod">
          <ac:chgData name="Jurjen Kranenborg" userId="0f1a5ec6a967f9e9" providerId="LiveId" clId="{8F2FC29B-F174-4282-BB6C-D8A969204042}" dt="2020-12-28T00:03:11.281" v="380"/>
          <ac:cxnSpMkLst>
            <pc:docMk/>
            <pc:sldMk cId="1035763928" sldId="257"/>
            <ac:cxnSpMk id="721" creationId="{E15D8AB5-2BE8-4B97-95CF-0CAA92DA7B2B}"/>
          </ac:cxnSpMkLst>
        </pc:cxnChg>
        <pc:cxnChg chg="mod">
          <ac:chgData name="Jurjen Kranenborg" userId="0f1a5ec6a967f9e9" providerId="LiveId" clId="{8F2FC29B-F174-4282-BB6C-D8A969204042}" dt="2020-12-28T00:03:11.281" v="380"/>
          <ac:cxnSpMkLst>
            <pc:docMk/>
            <pc:sldMk cId="1035763928" sldId="257"/>
            <ac:cxnSpMk id="722" creationId="{A624995A-3312-4C16-9682-00DFCDFE5689}"/>
          </ac:cxnSpMkLst>
        </pc:cxnChg>
        <pc:cxnChg chg="mod">
          <ac:chgData name="Jurjen Kranenborg" userId="0f1a5ec6a967f9e9" providerId="LiveId" clId="{8F2FC29B-F174-4282-BB6C-D8A969204042}" dt="2020-12-28T00:03:11.281" v="380"/>
          <ac:cxnSpMkLst>
            <pc:docMk/>
            <pc:sldMk cId="1035763928" sldId="257"/>
            <ac:cxnSpMk id="723" creationId="{7D46A577-8A3E-40F3-B802-E533F2589691}"/>
          </ac:cxnSpMkLst>
        </pc:cxnChg>
        <pc:cxnChg chg="mod">
          <ac:chgData name="Jurjen Kranenborg" userId="0f1a5ec6a967f9e9" providerId="LiveId" clId="{8F2FC29B-F174-4282-BB6C-D8A969204042}" dt="2020-12-28T00:03:11.281" v="380"/>
          <ac:cxnSpMkLst>
            <pc:docMk/>
            <pc:sldMk cId="1035763928" sldId="257"/>
            <ac:cxnSpMk id="724" creationId="{17DB139D-6B46-4FA9-AE1F-128E2E11A9BD}"/>
          </ac:cxnSpMkLst>
        </pc:cxnChg>
        <pc:cxnChg chg="mod">
          <ac:chgData name="Jurjen Kranenborg" userId="0f1a5ec6a967f9e9" providerId="LiveId" clId="{8F2FC29B-F174-4282-BB6C-D8A969204042}" dt="2020-12-28T00:03:11.281" v="380"/>
          <ac:cxnSpMkLst>
            <pc:docMk/>
            <pc:sldMk cId="1035763928" sldId="257"/>
            <ac:cxnSpMk id="725" creationId="{9817E757-E3EA-48EE-81C1-C77F3DD22340}"/>
          </ac:cxnSpMkLst>
        </pc:cxnChg>
        <pc:cxnChg chg="mod">
          <ac:chgData name="Jurjen Kranenborg" userId="0f1a5ec6a967f9e9" providerId="LiveId" clId="{8F2FC29B-F174-4282-BB6C-D8A969204042}" dt="2020-12-28T00:03:11.281" v="380"/>
          <ac:cxnSpMkLst>
            <pc:docMk/>
            <pc:sldMk cId="1035763928" sldId="257"/>
            <ac:cxnSpMk id="726" creationId="{D6171EC7-E81F-47D3-A548-4FF0337D43C4}"/>
          </ac:cxnSpMkLst>
        </pc:cxnChg>
        <pc:cxnChg chg="mod">
          <ac:chgData name="Jurjen Kranenborg" userId="0f1a5ec6a967f9e9" providerId="LiveId" clId="{8F2FC29B-F174-4282-BB6C-D8A969204042}" dt="2020-12-28T00:03:11.281" v="380"/>
          <ac:cxnSpMkLst>
            <pc:docMk/>
            <pc:sldMk cId="1035763928" sldId="257"/>
            <ac:cxnSpMk id="757" creationId="{B459BBE5-9ED1-4A7C-B327-41D6F97B3223}"/>
          </ac:cxnSpMkLst>
        </pc:cxnChg>
        <pc:cxnChg chg="mod">
          <ac:chgData name="Jurjen Kranenborg" userId="0f1a5ec6a967f9e9" providerId="LiveId" clId="{8F2FC29B-F174-4282-BB6C-D8A969204042}" dt="2020-12-28T00:03:11.281" v="380"/>
          <ac:cxnSpMkLst>
            <pc:docMk/>
            <pc:sldMk cId="1035763928" sldId="257"/>
            <ac:cxnSpMk id="758" creationId="{3DECEB46-2D22-4516-87E7-1BF3D1E10CEB}"/>
          </ac:cxnSpMkLst>
        </pc:cxnChg>
        <pc:cxnChg chg="mod">
          <ac:chgData name="Jurjen Kranenborg" userId="0f1a5ec6a967f9e9" providerId="LiveId" clId="{8F2FC29B-F174-4282-BB6C-D8A969204042}" dt="2020-12-28T00:03:11.281" v="380"/>
          <ac:cxnSpMkLst>
            <pc:docMk/>
            <pc:sldMk cId="1035763928" sldId="257"/>
            <ac:cxnSpMk id="759" creationId="{CAC650D5-1F38-41FA-A045-C3499EF72BBF}"/>
          </ac:cxnSpMkLst>
        </pc:cxnChg>
        <pc:cxnChg chg="mod">
          <ac:chgData name="Jurjen Kranenborg" userId="0f1a5ec6a967f9e9" providerId="LiveId" clId="{8F2FC29B-F174-4282-BB6C-D8A969204042}" dt="2020-12-28T00:03:11.281" v="380"/>
          <ac:cxnSpMkLst>
            <pc:docMk/>
            <pc:sldMk cId="1035763928" sldId="257"/>
            <ac:cxnSpMk id="760" creationId="{4A3EC09B-2B5F-472C-A76F-390E875B808C}"/>
          </ac:cxnSpMkLst>
        </pc:cxnChg>
        <pc:cxnChg chg="mod">
          <ac:chgData name="Jurjen Kranenborg" userId="0f1a5ec6a967f9e9" providerId="LiveId" clId="{8F2FC29B-F174-4282-BB6C-D8A969204042}" dt="2020-12-28T00:03:11.281" v="380"/>
          <ac:cxnSpMkLst>
            <pc:docMk/>
            <pc:sldMk cId="1035763928" sldId="257"/>
            <ac:cxnSpMk id="761" creationId="{EB80F565-2EDA-4AFF-A97C-EEE25D80B594}"/>
          </ac:cxnSpMkLst>
        </pc:cxnChg>
        <pc:cxnChg chg="mod">
          <ac:chgData name="Jurjen Kranenborg" userId="0f1a5ec6a967f9e9" providerId="LiveId" clId="{8F2FC29B-F174-4282-BB6C-D8A969204042}" dt="2020-12-28T00:03:11.281" v="380"/>
          <ac:cxnSpMkLst>
            <pc:docMk/>
            <pc:sldMk cId="1035763928" sldId="257"/>
            <ac:cxnSpMk id="762" creationId="{47EBAB42-8315-4015-93D3-041750810BB7}"/>
          </ac:cxnSpMkLst>
        </pc:cxnChg>
        <pc:cxnChg chg="mod">
          <ac:chgData name="Jurjen Kranenborg" userId="0f1a5ec6a967f9e9" providerId="LiveId" clId="{8F2FC29B-F174-4282-BB6C-D8A969204042}" dt="2020-12-28T00:03:11.281" v="380"/>
          <ac:cxnSpMkLst>
            <pc:docMk/>
            <pc:sldMk cId="1035763928" sldId="257"/>
            <ac:cxnSpMk id="763" creationId="{62EB80B4-B276-412C-9824-3AC5FA185703}"/>
          </ac:cxnSpMkLst>
        </pc:cxnChg>
        <pc:cxnChg chg="mod">
          <ac:chgData name="Jurjen Kranenborg" userId="0f1a5ec6a967f9e9" providerId="LiveId" clId="{8F2FC29B-F174-4282-BB6C-D8A969204042}" dt="2020-12-28T00:03:11.281" v="380"/>
          <ac:cxnSpMkLst>
            <pc:docMk/>
            <pc:sldMk cId="1035763928" sldId="257"/>
            <ac:cxnSpMk id="764" creationId="{88298511-74B1-4E64-AC51-B7441655BB0B}"/>
          </ac:cxnSpMkLst>
        </pc:cxnChg>
        <pc:cxnChg chg="mod">
          <ac:chgData name="Jurjen Kranenborg" userId="0f1a5ec6a967f9e9" providerId="LiveId" clId="{8F2FC29B-F174-4282-BB6C-D8A969204042}" dt="2020-12-28T00:03:11.281" v="380"/>
          <ac:cxnSpMkLst>
            <pc:docMk/>
            <pc:sldMk cId="1035763928" sldId="257"/>
            <ac:cxnSpMk id="765" creationId="{01320533-8D99-4F74-9151-67B80588C1DE}"/>
          </ac:cxnSpMkLst>
        </pc:cxnChg>
        <pc:cxnChg chg="mod">
          <ac:chgData name="Jurjen Kranenborg" userId="0f1a5ec6a967f9e9" providerId="LiveId" clId="{8F2FC29B-F174-4282-BB6C-D8A969204042}" dt="2020-12-28T00:03:25.489" v="383"/>
          <ac:cxnSpMkLst>
            <pc:docMk/>
            <pc:sldMk cId="1035763928" sldId="257"/>
            <ac:cxnSpMk id="799" creationId="{A2755F91-429B-4A3C-B194-5C5AD41E0293}"/>
          </ac:cxnSpMkLst>
        </pc:cxnChg>
        <pc:cxnChg chg="mod">
          <ac:chgData name="Jurjen Kranenborg" userId="0f1a5ec6a967f9e9" providerId="LiveId" clId="{8F2FC29B-F174-4282-BB6C-D8A969204042}" dt="2020-12-28T00:03:25.489" v="383"/>
          <ac:cxnSpMkLst>
            <pc:docMk/>
            <pc:sldMk cId="1035763928" sldId="257"/>
            <ac:cxnSpMk id="800" creationId="{D55D1450-4C7F-40CC-B0DE-1A589FFA56C0}"/>
          </ac:cxnSpMkLst>
        </pc:cxnChg>
        <pc:cxnChg chg="mod">
          <ac:chgData name="Jurjen Kranenborg" userId="0f1a5ec6a967f9e9" providerId="LiveId" clId="{8F2FC29B-F174-4282-BB6C-D8A969204042}" dt="2020-12-28T00:03:25.489" v="383"/>
          <ac:cxnSpMkLst>
            <pc:docMk/>
            <pc:sldMk cId="1035763928" sldId="257"/>
            <ac:cxnSpMk id="801" creationId="{194B225A-1C73-4FD4-B49A-BC1189980156}"/>
          </ac:cxnSpMkLst>
        </pc:cxnChg>
        <pc:cxnChg chg="mod">
          <ac:chgData name="Jurjen Kranenborg" userId="0f1a5ec6a967f9e9" providerId="LiveId" clId="{8F2FC29B-F174-4282-BB6C-D8A969204042}" dt="2020-12-28T00:03:25.489" v="383"/>
          <ac:cxnSpMkLst>
            <pc:docMk/>
            <pc:sldMk cId="1035763928" sldId="257"/>
            <ac:cxnSpMk id="802" creationId="{1EF2BB82-4B9C-4625-87BF-DB4BE7B9B06A}"/>
          </ac:cxnSpMkLst>
        </pc:cxnChg>
        <pc:cxnChg chg="mod">
          <ac:chgData name="Jurjen Kranenborg" userId="0f1a5ec6a967f9e9" providerId="LiveId" clId="{8F2FC29B-F174-4282-BB6C-D8A969204042}" dt="2020-12-28T00:03:25.489" v="383"/>
          <ac:cxnSpMkLst>
            <pc:docMk/>
            <pc:sldMk cId="1035763928" sldId="257"/>
            <ac:cxnSpMk id="803" creationId="{66BDA83E-08B2-4F1D-BC4F-3EF526C103C8}"/>
          </ac:cxnSpMkLst>
        </pc:cxnChg>
        <pc:cxnChg chg="mod">
          <ac:chgData name="Jurjen Kranenborg" userId="0f1a5ec6a967f9e9" providerId="LiveId" clId="{8F2FC29B-F174-4282-BB6C-D8A969204042}" dt="2020-12-28T00:03:25.489" v="383"/>
          <ac:cxnSpMkLst>
            <pc:docMk/>
            <pc:sldMk cId="1035763928" sldId="257"/>
            <ac:cxnSpMk id="804" creationId="{87DCD344-3F11-480D-8C8C-E0DABA55F79D}"/>
          </ac:cxnSpMkLst>
        </pc:cxnChg>
        <pc:cxnChg chg="mod">
          <ac:chgData name="Jurjen Kranenborg" userId="0f1a5ec6a967f9e9" providerId="LiveId" clId="{8F2FC29B-F174-4282-BB6C-D8A969204042}" dt="2020-12-28T00:03:25.489" v="383"/>
          <ac:cxnSpMkLst>
            <pc:docMk/>
            <pc:sldMk cId="1035763928" sldId="257"/>
            <ac:cxnSpMk id="805" creationId="{787579B8-551B-40F0-AAFF-BF32F31666B6}"/>
          </ac:cxnSpMkLst>
        </pc:cxnChg>
        <pc:cxnChg chg="mod">
          <ac:chgData name="Jurjen Kranenborg" userId="0f1a5ec6a967f9e9" providerId="LiveId" clId="{8F2FC29B-F174-4282-BB6C-D8A969204042}" dt="2020-12-28T00:03:25.489" v="383"/>
          <ac:cxnSpMkLst>
            <pc:docMk/>
            <pc:sldMk cId="1035763928" sldId="257"/>
            <ac:cxnSpMk id="806" creationId="{227DBBCA-757E-416E-B379-6BC7DA0D64EF}"/>
          </ac:cxnSpMkLst>
        </pc:cxnChg>
        <pc:cxnChg chg="mod">
          <ac:chgData name="Jurjen Kranenborg" userId="0f1a5ec6a967f9e9" providerId="LiveId" clId="{8F2FC29B-F174-4282-BB6C-D8A969204042}" dt="2020-12-28T00:03:25.489" v="383"/>
          <ac:cxnSpMkLst>
            <pc:docMk/>
            <pc:sldMk cId="1035763928" sldId="257"/>
            <ac:cxnSpMk id="807" creationId="{120F5791-8868-462C-904F-A1179566C088}"/>
          </ac:cxnSpMkLst>
        </pc:cxnChg>
        <pc:cxnChg chg="mod">
          <ac:chgData name="Jurjen Kranenborg" userId="0f1a5ec6a967f9e9" providerId="LiveId" clId="{8F2FC29B-F174-4282-BB6C-D8A969204042}" dt="2020-12-28T00:03:25.489" v="383"/>
          <ac:cxnSpMkLst>
            <pc:docMk/>
            <pc:sldMk cId="1035763928" sldId="257"/>
            <ac:cxnSpMk id="838" creationId="{69AF4C35-08B5-4734-B56F-6EB7A1F6581F}"/>
          </ac:cxnSpMkLst>
        </pc:cxnChg>
        <pc:cxnChg chg="mod">
          <ac:chgData name="Jurjen Kranenborg" userId="0f1a5ec6a967f9e9" providerId="LiveId" clId="{8F2FC29B-F174-4282-BB6C-D8A969204042}" dt="2020-12-28T00:03:25.489" v="383"/>
          <ac:cxnSpMkLst>
            <pc:docMk/>
            <pc:sldMk cId="1035763928" sldId="257"/>
            <ac:cxnSpMk id="839" creationId="{5D85BE51-C7BA-441C-8D60-C6C33C02F7FE}"/>
          </ac:cxnSpMkLst>
        </pc:cxnChg>
        <pc:cxnChg chg="mod">
          <ac:chgData name="Jurjen Kranenborg" userId="0f1a5ec6a967f9e9" providerId="LiveId" clId="{8F2FC29B-F174-4282-BB6C-D8A969204042}" dt="2020-12-28T00:03:25.489" v="383"/>
          <ac:cxnSpMkLst>
            <pc:docMk/>
            <pc:sldMk cId="1035763928" sldId="257"/>
            <ac:cxnSpMk id="840" creationId="{24E724F1-5EE6-4351-AFB1-7D181FB2B1AB}"/>
          </ac:cxnSpMkLst>
        </pc:cxnChg>
        <pc:cxnChg chg="mod">
          <ac:chgData name="Jurjen Kranenborg" userId="0f1a5ec6a967f9e9" providerId="LiveId" clId="{8F2FC29B-F174-4282-BB6C-D8A969204042}" dt="2020-12-28T00:03:25.489" v="383"/>
          <ac:cxnSpMkLst>
            <pc:docMk/>
            <pc:sldMk cId="1035763928" sldId="257"/>
            <ac:cxnSpMk id="841" creationId="{247461BD-FB30-455A-84F5-78F8E3C89A9C}"/>
          </ac:cxnSpMkLst>
        </pc:cxnChg>
        <pc:cxnChg chg="mod">
          <ac:chgData name="Jurjen Kranenborg" userId="0f1a5ec6a967f9e9" providerId="LiveId" clId="{8F2FC29B-F174-4282-BB6C-D8A969204042}" dt="2020-12-28T00:03:25.489" v="383"/>
          <ac:cxnSpMkLst>
            <pc:docMk/>
            <pc:sldMk cId="1035763928" sldId="257"/>
            <ac:cxnSpMk id="842" creationId="{503DD0A3-A0CB-4E47-89B5-BE5AA19B4A41}"/>
          </ac:cxnSpMkLst>
        </pc:cxnChg>
        <pc:cxnChg chg="mod">
          <ac:chgData name="Jurjen Kranenborg" userId="0f1a5ec6a967f9e9" providerId="LiveId" clId="{8F2FC29B-F174-4282-BB6C-D8A969204042}" dt="2020-12-28T00:03:25.489" v="383"/>
          <ac:cxnSpMkLst>
            <pc:docMk/>
            <pc:sldMk cId="1035763928" sldId="257"/>
            <ac:cxnSpMk id="843" creationId="{7CC3D8F5-2A5A-4810-9317-149CA2D93755}"/>
          </ac:cxnSpMkLst>
        </pc:cxnChg>
        <pc:cxnChg chg="mod">
          <ac:chgData name="Jurjen Kranenborg" userId="0f1a5ec6a967f9e9" providerId="LiveId" clId="{8F2FC29B-F174-4282-BB6C-D8A969204042}" dt="2020-12-28T00:03:25.489" v="383"/>
          <ac:cxnSpMkLst>
            <pc:docMk/>
            <pc:sldMk cId="1035763928" sldId="257"/>
            <ac:cxnSpMk id="844" creationId="{4FA7CD57-E52E-46E2-8408-47B30B99D44E}"/>
          </ac:cxnSpMkLst>
        </pc:cxnChg>
        <pc:cxnChg chg="mod">
          <ac:chgData name="Jurjen Kranenborg" userId="0f1a5ec6a967f9e9" providerId="LiveId" clId="{8F2FC29B-F174-4282-BB6C-D8A969204042}" dt="2020-12-28T00:03:25.489" v="383"/>
          <ac:cxnSpMkLst>
            <pc:docMk/>
            <pc:sldMk cId="1035763928" sldId="257"/>
            <ac:cxnSpMk id="845" creationId="{463EE977-B89A-46BF-902B-04A10A8975FE}"/>
          </ac:cxnSpMkLst>
        </pc:cxnChg>
        <pc:cxnChg chg="mod">
          <ac:chgData name="Jurjen Kranenborg" userId="0f1a5ec6a967f9e9" providerId="LiveId" clId="{8F2FC29B-F174-4282-BB6C-D8A969204042}" dt="2020-12-28T00:03:25.489" v="383"/>
          <ac:cxnSpMkLst>
            <pc:docMk/>
            <pc:sldMk cId="1035763928" sldId="257"/>
            <ac:cxnSpMk id="846" creationId="{EAD42179-5211-494F-BEA9-0C867E80A348}"/>
          </ac:cxnSpMkLst>
        </pc:cxnChg>
        <pc:cxnChg chg="mod">
          <ac:chgData name="Jurjen Kranenborg" userId="0f1a5ec6a967f9e9" providerId="LiveId" clId="{8F2FC29B-F174-4282-BB6C-D8A969204042}" dt="2020-12-28T00:03:46.897" v="386"/>
          <ac:cxnSpMkLst>
            <pc:docMk/>
            <pc:sldMk cId="1035763928" sldId="257"/>
            <ac:cxnSpMk id="880" creationId="{7CC343EA-C368-4FEA-A40F-23BC8A498622}"/>
          </ac:cxnSpMkLst>
        </pc:cxnChg>
        <pc:cxnChg chg="mod">
          <ac:chgData name="Jurjen Kranenborg" userId="0f1a5ec6a967f9e9" providerId="LiveId" clId="{8F2FC29B-F174-4282-BB6C-D8A969204042}" dt="2020-12-28T00:03:46.897" v="386"/>
          <ac:cxnSpMkLst>
            <pc:docMk/>
            <pc:sldMk cId="1035763928" sldId="257"/>
            <ac:cxnSpMk id="881" creationId="{0C54BCE1-C5C3-428E-A763-38E4F0D2084C}"/>
          </ac:cxnSpMkLst>
        </pc:cxnChg>
        <pc:cxnChg chg="mod">
          <ac:chgData name="Jurjen Kranenborg" userId="0f1a5ec6a967f9e9" providerId="LiveId" clId="{8F2FC29B-F174-4282-BB6C-D8A969204042}" dt="2020-12-28T00:03:46.897" v="386"/>
          <ac:cxnSpMkLst>
            <pc:docMk/>
            <pc:sldMk cId="1035763928" sldId="257"/>
            <ac:cxnSpMk id="882" creationId="{72A48FC9-B722-461F-B8EC-D6A498447E76}"/>
          </ac:cxnSpMkLst>
        </pc:cxnChg>
        <pc:cxnChg chg="mod">
          <ac:chgData name="Jurjen Kranenborg" userId="0f1a5ec6a967f9e9" providerId="LiveId" clId="{8F2FC29B-F174-4282-BB6C-D8A969204042}" dt="2020-12-28T00:03:46.897" v="386"/>
          <ac:cxnSpMkLst>
            <pc:docMk/>
            <pc:sldMk cId="1035763928" sldId="257"/>
            <ac:cxnSpMk id="883" creationId="{20989329-003A-4E13-B5F7-89C7FD04BF8E}"/>
          </ac:cxnSpMkLst>
        </pc:cxnChg>
        <pc:cxnChg chg="mod">
          <ac:chgData name="Jurjen Kranenborg" userId="0f1a5ec6a967f9e9" providerId="LiveId" clId="{8F2FC29B-F174-4282-BB6C-D8A969204042}" dt="2020-12-28T00:03:46.897" v="386"/>
          <ac:cxnSpMkLst>
            <pc:docMk/>
            <pc:sldMk cId="1035763928" sldId="257"/>
            <ac:cxnSpMk id="884" creationId="{534F2A0D-99DA-4DAC-8A14-44883899F153}"/>
          </ac:cxnSpMkLst>
        </pc:cxnChg>
        <pc:cxnChg chg="mod">
          <ac:chgData name="Jurjen Kranenborg" userId="0f1a5ec6a967f9e9" providerId="LiveId" clId="{8F2FC29B-F174-4282-BB6C-D8A969204042}" dt="2020-12-28T00:03:46.897" v="386"/>
          <ac:cxnSpMkLst>
            <pc:docMk/>
            <pc:sldMk cId="1035763928" sldId="257"/>
            <ac:cxnSpMk id="885" creationId="{1F461CD5-D905-4969-85CA-25A735DF1024}"/>
          </ac:cxnSpMkLst>
        </pc:cxnChg>
        <pc:cxnChg chg="mod">
          <ac:chgData name="Jurjen Kranenborg" userId="0f1a5ec6a967f9e9" providerId="LiveId" clId="{8F2FC29B-F174-4282-BB6C-D8A969204042}" dt="2020-12-28T00:03:46.897" v="386"/>
          <ac:cxnSpMkLst>
            <pc:docMk/>
            <pc:sldMk cId="1035763928" sldId="257"/>
            <ac:cxnSpMk id="886" creationId="{3BB31778-38FA-4A0D-891E-3892DE6F9797}"/>
          </ac:cxnSpMkLst>
        </pc:cxnChg>
        <pc:cxnChg chg="mod">
          <ac:chgData name="Jurjen Kranenborg" userId="0f1a5ec6a967f9e9" providerId="LiveId" clId="{8F2FC29B-F174-4282-BB6C-D8A969204042}" dt="2020-12-28T00:03:46.897" v="386"/>
          <ac:cxnSpMkLst>
            <pc:docMk/>
            <pc:sldMk cId="1035763928" sldId="257"/>
            <ac:cxnSpMk id="887" creationId="{1571D0A1-04F1-49CD-B745-2F27A2A9CDEF}"/>
          </ac:cxnSpMkLst>
        </pc:cxnChg>
        <pc:cxnChg chg="mod">
          <ac:chgData name="Jurjen Kranenborg" userId="0f1a5ec6a967f9e9" providerId="LiveId" clId="{8F2FC29B-F174-4282-BB6C-D8A969204042}" dt="2020-12-28T00:03:46.897" v="386"/>
          <ac:cxnSpMkLst>
            <pc:docMk/>
            <pc:sldMk cId="1035763928" sldId="257"/>
            <ac:cxnSpMk id="888" creationId="{B1B95DAD-7ED0-4D95-8300-6349849D81AC}"/>
          </ac:cxnSpMkLst>
        </pc:cxnChg>
        <pc:cxnChg chg="mod">
          <ac:chgData name="Jurjen Kranenborg" userId="0f1a5ec6a967f9e9" providerId="LiveId" clId="{8F2FC29B-F174-4282-BB6C-D8A969204042}" dt="2020-12-28T00:03:46.897" v="386"/>
          <ac:cxnSpMkLst>
            <pc:docMk/>
            <pc:sldMk cId="1035763928" sldId="257"/>
            <ac:cxnSpMk id="919" creationId="{9F1DF61F-F108-4B93-B254-9A03BD6E8C8A}"/>
          </ac:cxnSpMkLst>
        </pc:cxnChg>
        <pc:cxnChg chg="mod">
          <ac:chgData name="Jurjen Kranenborg" userId="0f1a5ec6a967f9e9" providerId="LiveId" clId="{8F2FC29B-F174-4282-BB6C-D8A969204042}" dt="2020-12-28T00:03:46.897" v="386"/>
          <ac:cxnSpMkLst>
            <pc:docMk/>
            <pc:sldMk cId="1035763928" sldId="257"/>
            <ac:cxnSpMk id="920" creationId="{3B705612-C9C5-4FB1-9E23-8F8B4BD5D6E9}"/>
          </ac:cxnSpMkLst>
        </pc:cxnChg>
        <pc:cxnChg chg="mod">
          <ac:chgData name="Jurjen Kranenborg" userId="0f1a5ec6a967f9e9" providerId="LiveId" clId="{8F2FC29B-F174-4282-BB6C-D8A969204042}" dt="2020-12-28T00:03:46.897" v="386"/>
          <ac:cxnSpMkLst>
            <pc:docMk/>
            <pc:sldMk cId="1035763928" sldId="257"/>
            <ac:cxnSpMk id="921" creationId="{E798E386-5B5F-444F-898D-3711E4504671}"/>
          </ac:cxnSpMkLst>
        </pc:cxnChg>
        <pc:cxnChg chg="mod">
          <ac:chgData name="Jurjen Kranenborg" userId="0f1a5ec6a967f9e9" providerId="LiveId" clId="{8F2FC29B-F174-4282-BB6C-D8A969204042}" dt="2020-12-28T00:03:46.897" v="386"/>
          <ac:cxnSpMkLst>
            <pc:docMk/>
            <pc:sldMk cId="1035763928" sldId="257"/>
            <ac:cxnSpMk id="922" creationId="{0E199766-0776-436A-AABE-769AC31AAD1B}"/>
          </ac:cxnSpMkLst>
        </pc:cxnChg>
        <pc:cxnChg chg="mod">
          <ac:chgData name="Jurjen Kranenborg" userId="0f1a5ec6a967f9e9" providerId="LiveId" clId="{8F2FC29B-F174-4282-BB6C-D8A969204042}" dt="2020-12-28T00:03:46.897" v="386"/>
          <ac:cxnSpMkLst>
            <pc:docMk/>
            <pc:sldMk cId="1035763928" sldId="257"/>
            <ac:cxnSpMk id="923" creationId="{B6EC1E66-6488-4E97-9460-6EE65BCA77D0}"/>
          </ac:cxnSpMkLst>
        </pc:cxnChg>
        <pc:cxnChg chg="mod">
          <ac:chgData name="Jurjen Kranenborg" userId="0f1a5ec6a967f9e9" providerId="LiveId" clId="{8F2FC29B-F174-4282-BB6C-D8A969204042}" dt="2020-12-28T00:03:46.897" v="386"/>
          <ac:cxnSpMkLst>
            <pc:docMk/>
            <pc:sldMk cId="1035763928" sldId="257"/>
            <ac:cxnSpMk id="924" creationId="{73B1D2EC-5087-43BF-A116-46768AC2794F}"/>
          </ac:cxnSpMkLst>
        </pc:cxnChg>
        <pc:cxnChg chg="mod">
          <ac:chgData name="Jurjen Kranenborg" userId="0f1a5ec6a967f9e9" providerId="LiveId" clId="{8F2FC29B-F174-4282-BB6C-D8A969204042}" dt="2020-12-28T00:03:46.897" v="386"/>
          <ac:cxnSpMkLst>
            <pc:docMk/>
            <pc:sldMk cId="1035763928" sldId="257"/>
            <ac:cxnSpMk id="925" creationId="{0A3F04F5-AA2D-429B-95E6-3C480DB46BE9}"/>
          </ac:cxnSpMkLst>
        </pc:cxnChg>
        <pc:cxnChg chg="mod">
          <ac:chgData name="Jurjen Kranenborg" userId="0f1a5ec6a967f9e9" providerId="LiveId" clId="{8F2FC29B-F174-4282-BB6C-D8A969204042}" dt="2020-12-28T00:03:46.897" v="386"/>
          <ac:cxnSpMkLst>
            <pc:docMk/>
            <pc:sldMk cId="1035763928" sldId="257"/>
            <ac:cxnSpMk id="926" creationId="{AE8AE6B9-0D41-432F-ABE1-40A3ACDCD41F}"/>
          </ac:cxnSpMkLst>
        </pc:cxnChg>
        <pc:cxnChg chg="mod">
          <ac:chgData name="Jurjen Kranenborg" userId="0f1a5ec6a967f9e9" providerId="LiveId" clId="{8F2FC29B-F174-4282-BB6C-D8A969204042}" dt="2020-12-28T00:03:46.897" v="386"/>
          <ac:cxnSpMkLst>
            <pc:docMk/>
            <pc:sldMk cId="1035763928" sldId="257"/>
            <ac:cxnSpMk id="927" creationId="{E50E4B0D-C4E6-4514-83DB-88B1F52EB82A}"/>
          </ac:cxnSpMkLst>
        </pc:cxnChg>
      </pc:sldChg>
      <pc:sldChg chg="addSp delSp modSp add mod ord">
        <pc:chgData name="Jurjen Kranenborg" userId="0f1a5ec6a967f9e9" providerId="LiveId" clId="{8F2FC29B-F174-4282-BB6C-D8A969204042}" dt="2020-12-29T14:29:44.494" v="513" actId="164"/>
        <pc:sldMkLst>
          <pc:docMk/>
          <pc:sldMk cId="769640847" sldId="258"/>
        </pc:sldMkLst>
        <pc:spChg chg="add mod">
          <ac:chgData name="Jurjen Kranenborg" userId="0f1a5ec6a967f9e9" providerId="LiveId" clId="{8F2FC29B-F174-4282-BB6C-D8A969204042}" dt="2020-12-28T16:10:16.444" v="481" actId="164"/>
          <ac:spMkLst>
            <pc:docMk/>
            <pc:sldMk cId="769640847" sldId="258"/>
            <ac:spMk id="4" creationId="{8E164BA8-01A7-44AA-865A-703E7971EAC0}"/>
          </ac:spMkLst>
        </pc:spChg>
        <pc:spChg chg="del mod">
          <ac:chgData name="Jurjen Kranenborg" userId="0f1a5ec6a967f9e9" providerId="LiveId" clId="{8F2FC29B-F174-4282-BB6C-D8A969204042}" dt="2020-12-28T15:48:04.562" v="405" actId="21"/>
          <ac:spMkLst>
            <pc:docMk/>
            <pc:sldMk cId="769640847" sldId="258"/>
            <ac:spMk id="121" creationId="{BD9D2002-E5E8-4735-9B90-6E4F29C39B91}"/>
          </ac:spMkLst>
        </pc:spChg>
        <pc:spChg chg="mod">
          <ac:chgData name="Jurjen Kranenborg" userId="0f1a5ec6a967f9e9" providerId="LiveId" clId="{8F2FC29B-F174-4282-BB6C-D8A969204042}" dt="2020-12-28T15:48:18.658" v="407" actId="14100"/>
          <ac:spMkLst>
            <pc:docMk/>
            <pc:sldMk cId="769640847" sldId="258"/>
            <ac:spMk id="133" creationId="{61D7FE75-6595-41DF-8F85-DD9AB89419B4}"/>
          </ac:spMkLst>
        </pc:spChg>
        <pc:spChg chg="add mod">
          <ac:chgData name="Jurjen Kranenborg" userId="0f1a5ec6a967f9e9" providerId="LiveId" clId="{8F2FC29B-F174-4282-BB6C-D8A969204042}" dt="2020-12-28T15:56:13.872" v="435" actId="164"/>
          <ac:spMkLst>
            <pc:docMk/>
            <pc:sldMk cId="769640847" sldId="258"/>
            <ac:spMk id="928" creationId="{CEDE615B-0404-4C2A-BDED-5004B0E3B78B}"/>
          </ac:spMkLst>
        </pc:spChg>
        <pc:spChg chg="add mod">
          <ac:chgData name="Jurjen Kranenborg" userId="0f1a5ec6a967f9e9" providerId="LiveId" clId="{8F2FC29B-F174-4282-BB6C-D8A969204042}" dt="2020-12-28T15:56:13.872" v="435" actId="164"/>
          <ac:spMkLst>
            <pc:docMk/>
            <pc:sldMk cId="769640847" sldId="258"/>
            <ac:spMk id="929" creationId="{31F7CCC0-C577-474C-BFD5-07F8201AF9D1}"/>
          </ac:spMkLst>
        </pc:spChg>
        <pc:spChg chg="mod">
          <ac:chgData name="Jurjen Kranenborg" userId="0f1a5ec6a967f9e9" providerId="LiveId" clId="{8F2FC29B-F174-4282-BB6C-D8A969204042}" dt="2020-12-28T15:55:11.962" v="433"/>
          <ac:spMkLst>
            <pc:docMk/>
            <pc:sldMk cId="769640847" sldId="258"/>
            <ac:spMk id="934" creationId="{F789F432-6C17-4CB4-8D7E-5FD7A5FB7824}"/>
          </ac:spMkLst>
        </pc:spChg>
        <pc:spChg chg="mod">
          <ac:chgData name="Jurjen Kranenborg" userId="0f1a5ec6a967f9e9" providerId="LiveId" clId="{8F2FC29B-F174-4282-BB6C-D8A969204042}" dt="2020-12-28T15:55:11.962" v="433"/>
          <ac:spMkLst>
            <pc:docMk/>
            <pc:sldMk cId="769640847" sldId="258"/>
            <ac:spMk id="935" creationId="{4BBD4B93-6286-4041-8BA7-C9F3596CAC22}"/>
          </ac:spMkLst>
        </pc:spChg>
        <pc:spChg chg="mod">
          <ac:chgData name="Jurjen Kranenborg" userId="0f1a5ec6a967f9e9" providerId="LiveId" clId="{8F2FC29B-F174-4282-BB6C-D8A969204042}" dt="2020-12-28T15:55:11.962" v="433"/>
          <ac:spMkLst>
            <pc:docMk/>
            <pc:sldMk cId="769640847" sldId="258"/>
            <ac:spMk id="936" creationId="{D4AEF020-18DB-45C8-9BE0-4FBB8213D617}"/>
          </ac:spMkLst>
        </pc:spChg>
        <pc:spChg chg="mod">
          <ac:chgData name="Jurjen Kranenborg" userId="0f1a5ec6a967f9e9" providerId="LiveId" clId="{8F2FC29B-F174-4282-BB6C-D8A969204042}" dt="2020-12-28T15:55:11.962" v="433"/>
          <ac:spMkLst>
            <pc:docMk/>
            <pc:sldMk cId="769640847" sldId="258"/>
            <ac:spMk id="937" creationId="{8FB4458D-8F77-4E1B-8FFC-45E5A790A340}"/>
          </ac:spMkLst>
        </pc:spChg>
        <pc:spChg chg="mod">
          <ac:chgData name="Jurjen Kranenborg" userId="0f1a5ec6a967f9e9" providerId="LiveId" clId="{8F2FC29B-F174-4282-BB6C-D8A969204042}" dt="2020-12-28T15:55:11.962" v="433"/>
          <ac:spMkLst>
            <pc:docMk/>
            <pc:sldMk cId="769640847" sldId="258"/>
            <ac:spMk id="938" creationId="{9A00CAFB-0ECB-4EB0-A76C-4D71E73E06C1}"/>
          </ac:spMkLst>
        </pc:spChg>
        <pc:spChg chg="mod">
          <ac:chgData name="Jurjen Kranenborg" userId="0f1a5ec6a967f9e9" providerId="LiveId" clId="{8F2FC29B-F174-4282-BB6C-D8A969204042}" dt="2020-12-28T15:55:11.962" v="433"/>
          <ac:spMkLst>
            <pc:docMk/>
            <pc:sldMk cId="769640847" sldId="258"/>
            <ac:spMk id="939" creationId="{800C3D2D-4B0A-468D-BD62-A059D4CE8806}"/>
          </ac:spMkLst>
        </pc:spChg>
        <pc:spChg chg="mod">
          <ac:chgData name="Jurjen Kranenborg" userId="0f1a5ec6a967f9e9" providerId="LiveId" clId="{8F2FC29B-F174-4282-BB6C-D8A969204042}" dt="2020-12-28T15:55:11.962" v="433"/>
          <ac:spMkLst>
            <pc:docMk/>
            <pc:sldMk cId="769640847" sldId="258"/>
            <ac:spMk id="940" creationId="{36C9550C-1BF2-45A1-9825-D2A5D070042E}"/>
          </ac:spMkLst>
        </pc:spChg>
        <pc:spChg chg="mod">
          <ac:chgData name="Jurjen Kranenborg" userId="0f1a5ec6a967f9e9" providerId="LiveId" clId="{8F2FC29B-F174-4282-BB6C-D8A969204042}" dt="2020-12-28T15:55:11.962" v="433"/>
          <ac:spMkLst>
            <pc:docMk/>
            <pc:sldMk cId="769640847" sldId="258"/>
            <ac:spMk id="941" creationId="{0F8DD30F-D739-4163-86BD-D3F1A5F38CE4}"/>
          </ac:spMkLst>
        </pc:spChg>
        <pc:spChg chg="mod">
          <ac:chgData name="Jurjen Kranenborg" userId="0f1a5ec6a967f9e9" providerId="LiveId" clId="{8F2FC29B-F174-4282-BB6C-D8A969204042}" dt="2020-12-28T15:55:11.962" v="433"/>
          <ac:spMkLst>
            <pc:docMk/>
            <pc:sldMk cId="769640847" sldId="258"/>
            <ac:spMk id="942" creationId="{5E354F00-2207-4F9C-A91A-9B696E138141}"/>
          </ac:spMkLst>
        </pc:spChg>
        <pc:spChg chg="mod">
          <ac:chgData name="Jurjen Kranenborg" userId="0f1a5ec6a967f9e9" providerId="LiveId" clId="{8F2FC29B-F174-4282-BB6C-D8A969204042}" dt="2020-12-28T15:55:11.962" v="433"/>
          <ac:spMkLst>
            <pc:docMk/>
            <pc:sldMk cId="769640847" sldId="258"/>
            <ac:spMk id="943" creationId="{37A7019C-DAF6-4051-9B49-B0FF45D22293}"/>
          </ac:spMkLst>
        </pc:spChg>
        <pc:spChg chg="mod">
          <ac:chgData name="Jurjen Kranenborg" userId="0f1a5ec6a967f9e9" providerId="LiveId" clId="{8F2FC29B-F174-4282-BB6C-D8A969204042}" dt="2020-12-28T15:55:11.962" v="433"/>
          <ac:spMkLst>
            <pc:docMk/>
            <pc:sldMk cId="769640847" sldId="258"/>
            <ac:spMk id="944" creationId="{4BC3C9F5-C98E-45C6-AB3B-F0C28DB71B30}"/>
          </ac:spMkLst>
        </pc:spChg>
        <pc:spChg chg="mod">
          <ac:chgData name="Jurjen Kranenborg" userId="0f1a5ec6a967f9e9" providerId="LiveId" clId="{8F2FC29B-F174-4282-BB6C-D8A969204042}" dt="2020-12-28T15:55:11.962" v="433"/>
          <ac:spMkLst>
            <pc:docMk/>
            <pc:sldMk cId="769640847" sldId="258"/>
            <ac:spMk id="945" creationId="{65D21FAC-09A1-447F-A3A9-F3BCCFCD7C32}"/>
          </ac:spMkLst>
        </pc:spChg>
        <pc:spChg chg="mod">
          <ac:chgData name="Jurjen Kranenborg" userId="0f1a5ec6a967f9e9" providerId="LiveId" clId="{8F2FC29B-F174-4282-BB6C-D8A969204042}" dt="2020-12-28T15:55:11.962" v="433"/>
          <ac:spMkLst>
            <pc:docMk/>
            <pc:sldMk cId="769640847" sldId="258"/>
            <ac:spMk id="946" creationId="{73580209-AE0A-441B-B9F6-71A7B7881425}"/>
          </ac:spMkLst>
        </pc:spChg>
        <pc:spChg chg="mod">
          <ac:chgData name="Jurjen Kranenborg" userId="0f1a5ec6a967f9e9" providerId="LiveId" clId="{8F2FC29B-F174-4282-BB6C-D8A969204042}" dt="2020-12-28T15:55:11.962" v="433"/>
          <ac:spMkLst>
            <pc:docMk/>
            <pc:sldMk cId="769640847" sldId="258"/>
            <ac:spMk id="947" creationId="{94111AFE-BB95-4A4F-AC50-EB34D63B093C}"/>
          </ac:spMkLst>
        </pc:spChg>
        <pc:spChg chg="mod">
          <ac:chgData name="Jurjen Kranenborg" userId="0f1a5ec6a967f9e9" providerId="LiveId" clId="{8F2FC29B-F174-4282-BB6C-D8A969204042}" dt="2020-12-28T15:55:11.962" v="433"/>
          <ac:spMkLst>
            <pc:docMk/>
            <pc:sldMk cId="769640847" sldId="258"/>
            <ac:spMk id="948" creationId="{28215EC2-1020-4AD4-8169-90379FD1D232}"/>
          </ac:spMkLst>
        </pc:spChg>
        <pc:spChg chg="mod">
          <ac:chgData name="Jurjen Kranenborg" userId="0f1a5ec6a967f9e9" providerId="LiveId" clId="{8F2FC29B-F174-4282-BB6C-D8A969204042}" dt="2020-12-28T15:55:11.962" v="433"/>
          <ac:spMkLst>
            <pc:docMk/>
            <pc:sldMk cId="769640847" sldId="258"/>
            <ac:spMk id="959" creationId="{211FBB9F-5915-4991-B871-19E9F284CEA5}"/>
          </ac:spMkLst>
        </pc:spChg>
        <pc:spChg chg="mod">
          <ac:chgData name="Jurjen Kranenborg" userId="0f1a5ec6a967f9e9" providerId="LiveId" clId="{8F2FC29B-F174-4282-BB6C-D8A969204042}" dt="2020-12-28T15:55:11.962" v="433"/>
          <ac:spMkLst>
            <pc:docMk/>
            <pc:sldMk cId="769640847" sldId="258"/>
            <ac:spMk id="960" creationId="{7FD15A7C-8F2F-487D-90FA-CEEF56FB962F}"/>
          </ac:spMkLst>
        </pc:spChg>
        <pc:spChg chg="mod">
          <ac:chgData name="Jurjen Kranenborg" userId="0f1a5ec6a967f9e9" providerId="LiveId" clId="{8F2FC29B-F174-4282-BB6C-D8A969204042}" dt="2020-12-28T15:55:11.962" v="433"/>
          <ac:spMkLst>
            <pc:docMk/>
            <pc:sldMk cId="769640847" sldId="258"/>
            <ac:spMk id="961" creationId="{4F65B162-6E30-4990-A9A6-B1AEFBC5BCB1}"/>
          </ac:spMkLst>
        </pc:spChg>
        <pc:spChg chg="mod">
          <ac:chgData name="Jurjen Kranenborg" userId="0f1a5ec6a967f9e9" providerId="LiveId" clId="{8F2FC29B-F174-4282-BB6C-D8A969204042}" dt="2020-12-28T15:55:11.962" v="433"/>
          <ac:spMkLst>
            <pc:docMk/>
            <pc:sldMk cId="769640847" sldId="258"/>
            <ac:spMk id="962" creationId="{381A0878-9C6F-47BB-9A2A-AFC1BDA54043}"/>
          </ac:spMkLst>
        </pc:spChg>
        <pc:spChg chg="mod">
          <ac:chgData name="Jurjen Kranenborg" userId="0f1a5ec6a967f9e9" providerId="LiveId" clId="{8F2FC29B-F174-4282-BB6C-D8A969204042}" dt="2020-12-28T15:55:11.962" v="433"/>
          <ac:spMkLst>
            <pc:docMk/>
            <pc:sldMk cId="769640847" sldId="258"/>
            <ac:spMk id="963" creationId="{DB1553FA-8433-4BCB-B1DD-0A8474AAEA43}"/>
          </ac:spMkLst>
        </pc:spChg>
        <pc:spChg chg="mod">
          <ac:chgData name="Jurjen Kranenborg" userId="0f1a5ec6a967f9e9" providerId="LiveId" clId="{8F2FC29B-F174-4282-BB6C-D8A969204042}" dt="2020-12-28T15:55:11.962" v="433"/>
          <ac:spMkLst>
            <pc:docMk/>
            <pc:sldMk cId="769640847" sldId="258"/>
            <ac:spMk id="964" creationId="{9CE9CCBD-B960-4E1F-88F1-ABC4C815CFD5}"/>
          </ac:spMkLst>
        </pc:spChg>
        <pc:spChg chg="mod">
          <ac:chgData name="Jurjen Kranenborg" userId="0f1a5ec6a967f9e9" providerId="LiveId" clId="{8F2FC29B-F174-4282-BB6C-D8A969204042}" dt="2020-12-28T15:55:11.962" v="433"/>
          <ac:spMkLst>
            <pc:docMk/>
            <pc:sldMk cId="769640847" sldId="258"/>
            <ac:spMk id="965" creationId="{5F32F73B-575A-4F54-9B5A-1C0831619CB8}"/>
          </ac:spMkLst>
        </pc:spChg>
        <pc:spChg chg="mod">
          <ac:chgData name="Jurjen Kranenborg" userId="0f1a5ec6a967f9e9" providerId="LiveId" clId="{8F2FC29B-F174-4282-BB6C-D8A969204042}" dt="2020-12-28T15:55:11.962" v="433"/>
          <ac:spMkLst>
            <pc:docMk/>
            <pc:sldMk cId="769640847" sldId="258"/>
            <ac:spMk id="966" creationId="{CE64203C-3B7E-4D45-A657-C0D0C67EB576}"/>
          </ac:spMkLst>
        </pc:spChg>
        <pc:spChg chg="mod">
          <ac:chgData name="Jurjen Kranenborg" userId="0f1a5ec6a967f9e9" providerId="LiveId" clId="{8F2FC29B-F174-4282-BB6C-D8A969204042}" dt="2020-12-28T15:55:11.962" v="433"/>
          <ac:spMkLst>
            <pc:docMk/>
            <pc:sldMk cId="769640847" sldId="258"/>
            <ac:spMk id="967" creationId="{B54F6DD4-94CB-4B87-BA77-5709888761F4}"/>
          </ac:spMkLst>
        </pc:spChg>
        <pc:spChg chg="mod">
          <ac:chgData name="Jurjen Kranenborg" userId="0f1a5ec6a967f9e9" providerId="LiveId" clId="{8F2FC29B-F174-4282-BB6C-D8A969204042}" dt="2020-12-28T15:55:11.962" v="433"/>
          <ac:spMkLst>
            <pc:docMk/>
            <pc:sldMk cId="769640847" sldId="258"/>
            <ac:spMk id="968" creationId="{F16F5B64-8F59-453C-A62E-08EA785D2E98}"/>
          </ac:spMkLst>
        </pc:spChg>
        <pc:spChg chg="mod">
          <ac:chgData name="Jurjen Kranenborg" userId="0f1a5ec6a967f9e9" providerId="LiveId" clId="{8F2FC29B-F174-4282-BB6C-D8A969204042}" dt="2020-12-28T15:55:11.962" v="433"/>
          <ac:spMkLst>
            <pc:docMk/>
            <pc:sldMk cId="769640847" sldId="258"/>
            <ac:spMk id="969" creationId="{E1F1CB0A-A135-406A-B950-40B227E9168A}"/>
          </ac:spMkLst>
        </pc:spChg>
        <pc:spChg chg="mod">
          <ac:chgData name="Jurjen Kranenborg" userId="0f1a5ec6a967f9e9" providerId="LiveId" clId="{8F2FC29B-F174-4282-BB6C-D8A969204042}" dt="2020-12-28T15:55:11.962" v="433"/>
          <ac:spMkLst>
            <pc:docMk/>
            <pc:sldMk cId="769640847" sldId="258"/>
            <ac:spMk id="970" creationId="{F5A6EBEF-68AB-4B1F-ABAE-86C8C99E4FC2}"/>
          </ac:spMkLst>
        </pc:spChg>
        <pc:spChg chg="mod">
          <ac:chgData name="Jurjen Kranenborg" userId="0f1a5ec6a967f9e9" providerId="LiveId" clId="{8F2FC29B-F174-4282-BB6C-D8A969204042}" dt="2020-12-28T15:55:11.962" v="433"/>
          <ac:spMkLst>
            <pc:docMk/>
            <pc:sldMk cId="769640847" sldId="258"/>
            <ac:spMk id="971" creationId="{E2992447-9362-45B3-867D-FEDA92BC6329}"/>
          </ac:spMkLst>
        </pc:spChg>
        <pc:spChg chg="mod">
          <ac:chgData name="Jurjen Kranenborg" userId="0f1a5ec6a967f9e9" providerId="LiveId" clId="{8F2FC29B-F174-4282-BB6C-D8A969204042}" dt="2020-12-28T15:55:11.962" v="433"/>
          <ac:spMkLst>
            <pc:docMk/>
            <pc:sldMk cId="769640847" sldId="258"/>
            <ac:spMk id="972" creationId="{10CA64D9-3BB8-45F5-9EFA-A6C87F84DE00}"/>
          </ac:spMkLst>
        </pc:spChg>
        <pc:spChg chg="mod">
          <ac:chgData name="Jurjen Kranenborg" userId="0f1a5ec6a967f9e9" providerId="LiveId" clId="{8F2FC29B-F174-4282-BB6C-D8A969204042}" dt="2020-12-28T15:55:11.962" v="433"/>
          <ac:spMkLst>
            <pc:docMk/>
            <pc:sldMk cId="769640847" sldId="258"/>
            <ac:spMk id="973" creationId="{997FA2AA-8E29-4232-B731-A8293D40B955}"/>
          </ac:spMkLst>
        </pc:spChg>
        <pc:spChg chg="add mod">
          <ac:chgData name="Jurjen Kranenborg" userId="0f1a5ec6a967f9e9" providerId="LiveId" clId="{8F2FC29B-F174-4282-BB6C-D8A969204042}" dt="2020-12-28T15:56:31.429" v="436" actId="164"/>
          <ac:spMkLst>
            <pc:docMk/>
            <pc:sldMk cId="769640847" sldId="258"/>
            <ac:spMk id="983" creationId="{5F8665AD-D55B-411A-8D4A-5D291A951874}"/>
          </ac:spMkLst>
        </pc:spChg>
        <pc:spChg chg="add mod">
          <ac:chgData name="Jurjen Kranenborg" userId="0f1a5ec6a967f9e9" providerId="LiveId" clId="{8F2FC29B-F174-4282-BB6C-D8A969204042}" dt="2020-12-28T15:56:31.429" v="436" actId="164"/>
          <ac:spMkLst>
            <pc:docMk/>
            <pc:sldMk cId="769640847" sldId="258"/>
            <ac:spMk id="984" creationId="{79C266D5-3311-4D08-B4C7-E3680FE01498}"/>
          </ac:spMkLst>
        </pc:spChg>
        <pc:spChg chg="add mod">
          <ac:chgData name="Jurjen Kranenborg" userId="0f1a5ec6a967f9e9" providerId="LiveId" clId="{8F2FC29B-F174-4282-BB6C-D8A969204042}" dt="2020-12-28T16:10:16.444" v="481" actId="164"/>
          <ac:spMkLst>
            <pc:docMk/>
            <pc:sldMk cId="769640847" sldId="258"/>
            <ac:spMk id="985" creationId="{E6A7EC68-FA9C-44A0-AC13-9830A68D3F7F}"/>
          </ac:spMkLst>
        </pc:spChg>
        <pc:spChg chg="mod">
          <ac:chgData name="Jurjen Kranenborg" userId="0f1a5ec6a967f9e9" providerId="LiveId" clId="{8F2FC29B-F174-4282-BB6C-D8A969204042}" dt="2020-12-28T16:09:57.526" v="476"/>
          <ac:spMkLst>
            <pc:docMk/>
            <pc:sldMk cId="769640847" sldId="258"/>
            <ac:spMk id="990" creationId="{59538ABD-E8D2-4AF7-AF31-79F2F118DAF8}"/>
          </ac:spMkLst>
        </pc:spChg>
        <pc:spChg chg="mod">
          <ac:chgData name="Jurjen Kranenborg" userId="0f1a5ec6a967f9e9" providerId="LiveId" clId="{8F2FC29B-F174-4282-BB6C-D8A969204042}" dt="2020-12-28T16:10:25.813" v="482"/>
          <ac:spMkLst>
            <pc:docMk/>
            <pc:sldMk cId="769640847" sldId="258"/>
            <ac:spMk id="996" creationId="{45BA9E7E-FFA1-4D8C-A2D9-331E4D066755}"/>
          </ac:spMkLst>
        </pc:spChg>
        <pc:spChg chg="mod">
          <ac:chgData name="Jurjen Kranenborg" userId="0f1a5ec6a967f9e9" providerId="LiveId" clId="{8F2FC29B-F174-4282-BB6C-D8A969204042}" dt="2020-12-28T16:10:25.813" v="482"/>
          <ac:spMkLst>
            <pc:docMk/>
            <pc:sldMk cId="769640847" sldId="258"/>
            <ac:spMk id="997" creationId="{E8800122-70DC-44DA-B1A1-BDAD27161D7A}"/>
          </ac:spMkLst>
        </pc:spChg>
        <pc:spChg chg="mod">
          <ac:chgData name="Jurjen Kranenborg" userId="0f1a5ec6a967f9e9" providerId="LiveId" clId="{8F2FC29B-F174-4282-BB6C-D8A969204042}" dt="2020-12-28T16:11:33.454" v="489"/>
          <ac:spMkLst>
            <pc:docMk/>
            <pc:sldMk cId="769640847" sldId="258"/>
            <ac:spMk id="1003" creationId="{EFA1C498-5988-4EF3-8AC3-ADDBFC79290F}"/>
          </ac:spMkLst>
        </pc:spChg>
        <pc:spChg chg="mod">
          <ac:chgData name="Jurjen Kranenborg" userId="0f1a5ec6a967f9e9" providerId="LiveId" clId="{8F2FC29B-F174-4282-BB6C-D8A969204042}" dt="2020-12-28T16:11:33.454" v="489"/>
          <ac:spMkLst>
            <pc:docMk/>
            <pc:sldMk cId="769640847" sldId="258"/>
            <ac:spMk id="1004" creationId="{F85C8617-B107-470B-A5AB-4218A9809675}"/>
          </ac:spMkLst>
        </pc:spChg>
        <pc:spChg chg="mod">
          <ac:chgData name="Jurjen Kranenborg" userId="0f1a5ec6a967f9e9" providerId="LiveId" clId="{8F2FC29B-F174-4282-BB6C-D8A969204042}" dt="2020-12-28T16:12:02.592" v="492"/>
          <ac:spMkLst>
            <pc:docMk/>
            <pc:sldMk cId="769640847" sldId="258"/>
            <ac:spMk id="1010" creationId="{C86E1DDF-A907-496E-9920-DFE7A48F4B86}"/>
          </ac:spMkLst>
        </pc:spChg>
        <pc:spChg chg="mod">
          <ac:chgData name="Jurjen Kranenborg" userId="0f1a5ec6a967f9e9" providerId="LiveId" clId="{8F2FC29B-F174-4282-BB6C-D8A969204042}" dt="2020-12-28T16:12:02.592" v="492"/>
          <ac:spMkLst>
            <pc:docMk/>
            <pc:sldMk cId="769640847" sldId="258"/>
            <ac:spMk id="1011" creationId="{16332B06-6D47-4F72-A438-7BC76C35EFB5}"/>
          </ac:spMkLst>
        </pc:spChg>
        <pc:grpChg chg="add mod">
          <ac:chgData name="Jurjen Kranenborg" userId="0f1a5ec6a967f9e9" providerId="LiveId" clId="{8F2FC29B-F174-4282-BB6C-D8A969204042}" dt="2020-12-28T15:56:13.872" v="435" actId="164"/>
          <ac:grpSpMkLst>
            <pc:docMk/>
            <pc:sldMk cId="769640847" sldId="258"/>
            <ac:grpSpMk id="2" creationId="{150B357E-8945-4815-B08B-C717F327B2C8}"/>
          </ac:grpSpMkLst>
        </pc:grpChg>
        <pc:grpChg chg="add mod">
          <ac:chgData name="Jurjen Kranenborg" userId="0f1a5ec6a967f9e9" providerId="LiveId" clId="{8F2FC29B-F174-4282-BB6C-D8A969204042}" dt="2020-12-28T15:56:31.429" v="436" actId="164"/>
          <ac:grpSpMkLst>
            <pc:docMk/>
            <pc:sldMk cId="769640847" sldId="258"/>
            <ac:grpSpMk id="3" creationId="{8A236B6F-B5B6-4D8B-A4A6-341907603060}"/>
          </ac:grpSpMkLst>
        </pc:grpChg>
        <pc:grpChg chg="add mod">
          <ac:chgData name="Jurjen Kranenborg" userId="0f1a5ec6a967f9e9" providerId="LiveId" clId="{8F2FC29B-F174-4282-BB6C-D8A969204042}" dt="2020-12-29T14:29:22.909" v="510" actId="164"/>
          <ac:grpSpMkLst>
            <pc:docMk/>
            <pc:sldMk cId="769640847" sldId="258"/>
            <ac:grpSpMk id="8" creationId="{AFCCBD48-4AA2-44C8-A5EE-AE35BB2CFA17}"/>
          </ac:grpSpMkLst>
        </pc:grpChg>
        <pc:grpChg chg="add mod">
          <ac:chgData name="Jurjen Kranenborg" userId="0f1a5ec6a967f9e9" providerId="LiveId" clId="{8F2FC29B-F174-4282-BB6C-D8A969204042}" dt="2020-12-29T14:29:31.808" v="511" actId="164"/>
          <ac:grpSpMkLst>
            <pc:docMk/>
            <pc:sldMk cId="769640847" sldId="258"/>
            <ac:grpSpMk id="9" creationId="{30AF28D3-C28B-4832-B0A9-015872DB3CE0}"/>
          </ac:grpSpMkLst>
        </pc:grpChg>
        <pc:grpChg chg="add mod">
          <ac:chgData name="Jurjen Kranenborg" userId="0f1a5ec6a967f9e9" providerId="LiveId" clId="{8F2FC29B-F174-4282-BB6C-D8A969204042}" dt="2020-12-29T14:29:38.023" v="512" actId="164"/>
          <ac:grpSpMkLst>
            <pc:docMk/>
            <pc:sldMk cId="769640847" sldId="258"/>
            <ac:grpSpMk id="12" creationId="{42AE46EF-729C-439B-BFFB-D4E9AF843E47}"/>
          </ac:grpSpMkLst>
        </pc:grpChg>
        <pc:grpChg chg="add mod">
          <ac:chgData name="Jurjen Kranenborg" userId="0f1a5ec6a967f9e9" providerId="LiveId" clId="{8F2FC29B-F174-4282-BB6C-D8A969204042}" dt="2020-12-29T14:29:44.494" v="513" actId="164"/>
          <ac:grpSpMkLst>
            <pc:docMk/>
            <pc:sldMk cId="769640847" sldId="258"/>
            <ac:grpSpMk id="14" creationId="{EA633FA5-66D9-4ACA-948F-BFBEAF2BA057}"/>
          </ac:grpSpMkLst>
        </pc:grpChg>
        <pc:grpChg chg="mod">
          <ac:chgData name="Jurjen Kranenborg" userId="0f1a5ec6a967f9e9" providerId="LiveId" clId="{8F2FC29B-F174-4282-BB6C-D8A969204042}" dt="2020-12-28T15:56:13.872" v="435" actId="164"/>
          <ac:grpSpMkLst>
            <pc:docMk/>
            <pc:sldMk cId="769640847" sldId="258"/>
            <ac:grpSpMk id="17" creationId="{82539CCE-5121-4F36-BA57-78671546ECB2}"/>
          </ac:grpSpMkLst>
        </pc:grpChg>
        <pc:grpChg chg="add mod">
          <ac:chgData name="Jurjen Kranenborg" userId="0f1a5ec6a967f9e9" providerId="LiveId" clId="{8F2FC29B-F174-4282-BB6C-D8A969204042}" dt="2020-12-28T16:10:05.767" v="480" actId="164"/>
          <ac:grpSpMkLst>
            <pc:docMk/>
            <pc:sldMk cId="769640847" sldId="258"/>
            <ac:grpSpMk id="21" creationId="{6BE8E20E-A8D1-4B89-8A2B-EF75BF020865}"/>
          </ac:grpSpMkLst>
        </pc:grpChg>
        <pc:grpChg chg="add mod">
          <ac:chgData name="Jurjen Kranenborg" userId="0f1a5ec6a967f9e9" providerId="LiveId" clId="{8F2FC29B-F174-4282-BB6C-D8A969204042}" dt="2020-12-29T14:29:22.909" v="510" actId="164"/>
          <ac:grpSpMkLst>
            <pc:docMk/>
            <pc:sldMk cId="769640847" sldId="258"/>
            <ac:grpSpMk id="22" creationId="{DC1454A2-9678-4AE8-921C-D752CB28C9E6}"/>
          </ac:grpSpMkLst>
        </pc:grpChg>
        <pc:grpChg chg="del">
          <ac:chgData name="Jurjen Kranenborg" userId="0f1a5ec6a967f9e9" providerId="LiveId" clId="{8F2FC29B-F174-4282-BB6C-D8A969204042}" dt="2020-12-28T15:47:06.933" v="403" actId="478"/>
          <ac:grpSpMkLst>
            <pc:docMk/>
            <pc:sldMk cId="769640847" sldId="258"/>
            <ac:grpSpMk id="361" creationId="{15E824A3-7913-4595-80EB-0B6644C1A64E}"/>
          </ac:grpSpMkLst>
        </pc:grpChg>
        <pc:grpChg chg="del">
          <ac:chgData name="Jurjen Kranenborg" userId="0f1a5ec6a967f9e9" providerId="LiveId" clId="{8F2FC29B-F174-4282-BB6C-D8A969204042}" dt="2020-12-28T15:47:01.054" v="402" actId="478"/>
          <ac:grpSpMkLst>
            <pc:docMk/>
            <pc:sldMk cId="769640847" sldId="258"/>
            <ac:grpSpMk id="442" creationId="{CCF728C8-E748-4C89-B2B2-D67632692A84}"/>
          </ac:grpSpMkLst>
        </pc:grpChg>
        <pc:grpChg chg="del">
          <ac:chgData name="Jurjen Kranenborg" userId="0f1a5ec6a967f9e9" providerId="LiveId" clId="{8F2FC29B-F174-4282-BB6C-D8A969204042}" dt="2020-12-28T15:47:01.054" v="402" actId="478"/>
          <ac:grpSpMkLst>
            <pc:docMk/>
            <pc:sldMk cId="769640847" sldId="258"/>
            <ac:grpSpMk id="523" creationId="{E2EF9155-0171-4BB1-B36E-A0D9D1AB38BF}"/>
          </ac:grpSpMkLst>
        </pc:grpChg>
        <pc:grpChg chg="del">
          <ac:chgData name="Jurjen Kranenborg" userId="0f1a5ec6a967f9e9" providerId="LiveId" clId="{8F2FC29B-F174-4282-BB6C-D8A969204042}" dt="2020-12-28T15:47:06.933" v="403" actId="478"/>
          <ac:grpSpMkLst>
            <pc:docMk/>
            <pc:sldMk cId="769640847" sldId="258"/>
            <ac:grpSpMk id="604" creationId="{4B7ACC0D-1386-4C46-8372-AC0EC2DC9DC3}"/>
          </ac:grpSpMkLst>
        </pc:grpChg>
        <pc:grpChg chg="del">
          <ac:chgData name="Jurjen Kranenborg" userId="0f1a5ec6a967f9e9" providerId="LiveId" clId="{8F2FC29B-F174-4282-BB6C-D8A969204042}" dt="2020-12-28T15:47:01.054" v="402" actId="478"/>
          <ac:grpSpMkLst>
            <pc:docMk/>
            <pc:sldMk cId="769640847" sldId="258"/>
            <ac:grpSpMk id="685" creationId="{7475457C-2B45-45DF-B4FC-8E6FBF03DBB6}"/>
          </ac:grpSpMkLst>
        </pc:grpChg>
        <pc:grpChg chg="del">
          <ac:chgData name="Jurjen Kranenborg" userId="0f1a5ec6a967f9e9" providerId="LiveId" clId="{8F2FC29B-F174-4282-BB6C-D8A969204042}" dt="2020-12-28T15:47:06.933" v="403" actId="478"/>
          <ac:grpSpMkLst>
            <pc:docMk/>
            <pc:sldMk cId="769640847" sldId="258"/>
            <ac:grpSpMk id="766" creationId="{837B76BA-0E63-47BB-AFA1-C2D677D20B7E}"/>
          </ac:grpSpMkLst>
        </pc:grpChg>
        <pc:grpChg chg="del">
          <ac:chgData name="Jurjen Kranenborg" userId="0f1a5ec6a967f9e9" providerId="LiveId" clId="{8F2FC29B-F174-4282-BB6C-D8A969204042}" dt="2020-12-28T15:47:01.054" v="402" actId="478"/>
          <ac:grpSpMkLst>
            <pc:docMk/>
            <pc:sldMk cId="769640847" sldId="258"/>
            <ac:grpSpMk id="847" creationId="{880F0ACF-A3F5-470F-96B0-483814C35B1E}"/>
          </ac:grpSpMkLst>
        </pc:grpChg>
        <pc:grpChg chg="add mod">
          <ac:chgData name="Jurjen Kranenborg" userId="0f1a5ec6a967f9e9" providerId="LiveId" clId="{8F2FC29B-F174-4282-BB6C-D8A969204042}" dt="2020-12-28T15:56:31.429" v="436" actId="164"/>
          <ac:grpSpMkLst>
            <pc:docMk/>
            <pc:sldMk cId="769640847" sldId="258"/>
            <ac:grpSpMk id="930" creationId="{A992070F-6EFC-4F5C-B398-FAC91DC783E7}"/>
          </ac:grpSpMkLst>
        </pc:grpChg>
        <pc:grpChg chg="mod">
          <ac:chgData name="Jurjen Kranenborg" userId="0f1a5ec6a967f9e9" providerId="LiveId" clId="{8F2FC29B-F174-4282-BB6C-D8A969204042}" dt="2020-12-28T15:55:11.962" v="433"/>
          <ac:grpSpMkLst>
            <pc:docMk/>
            <pc:sldMk cId="769640847" sldId="258"/>
            <ac:grpSpMk id="931" creationId="{5DCC7E57-814A-4B12-BC74-335F33496525}"/>
          </ac:grpSpMkLst>
        </pc:grpChg>
        <pc:grpChg chg="mod">
          <ac:chgData name="Jurjen Kranenborg" userId="0f1a5ec6a967f9e9" providerId="LiveId" clId="{8F2FC29B-F174-4282-BB6C-D8A969204042}" dt="2020-12-28T15:55:11.962" v="433"/>
          <ac:grpSpMkLst>
            <pc:docMk/>
            <pc:sldMk cId="769640847" sldId="258"/>
            <ac:grpSpMk id="932" creationId="{EEDF98FE-29AF-41E4-9700-9B49506881DB}"/>
          </ac:grpSpMkLst>
        </pc:grpChg>
        <pc:grpChg chg="mod">
          <ac:chgData name="Jurjen Kranenborg" userId="0f1a5ec6a967f9e9" providerId="LiveId" clId="{8F2FC29B-F174-4282-BB6C-D8A969204042}" dt="2020-12-28T15:55:11.962" v="433"/>
          <ac:grpSpMkLst>
            <pc:docMk/>
            <pc:sldMk cId="769640847" sldId="258"/>
            <ac:grpSpMk id="933" creationId="{A1BAC267-3EF8-4C2D-B1AD-5716DC9372F0}"/>
          </ac:grpSpMkLst>
        </pc:grpChg>
        <pc:grpChg chg="mod">
          <ac:chgData name="Jurjen Kranenborg" userId="0f1a5ec6a967f9e9" providerId="LiveId" clId="{8F2FC29B-F174-4282-BB6C-D8A969204042}" dt="2020-12-28T15:55:11.962" v="433"/>
          <ac:grpSpMkLst>
            <pc:docMk/>
            <pc:sldMk cId="769640847" sldId="258"/>
            <ac:grpSpMk id="958" creationId="{44135D94-8949-4037-9ADD-0532C6CBECFE}"/>
          </ac:grpSpMkLst>
        </pc:grpChg>
        <pc:grpChg chg="add del mod">
          <ac:chgData name="Jurjen Kranenborg" userId="0f1a5ec6a967f9e9" providerId="LiveId" clId="{8F2FC29B-F174-4282-BB6C-D8A969204042}" dt="2020-12-28T16:10:04.669" v="479"/>
          <ac:grpSpMkLst>
            <pc:docMk/>
            <pc:sldMk cId="769640847" sldId="258"/>
            <ac:grpSpMk id="989" creationId="{F145BBDC-366F-415B-B920-9F9EEAD9ECCC}"/>
          </ac:grpSpMkLst>
        </pc:grpChg>
        <pc:grpChg chg="add mod">
          <ac:chgData name="Jurjen Kranenborg" userId="0f1a5ec6a967f9e9" providerId="LiveId" clId="{8F2FC29B-F174-4282-BB6C-D8A969204042}" dt="2020-12-29T14:29:31.808" v="511" actId="164"/>
          <ac:grpSpMkLst>
            <pc:docMk/>
            <pc:sldMk cId="769640847" sldId="258"/>
            <ac:grpSpMk id="995" creationId="{7F2017BF-5446-4C14-B79E-37CF282EB858}"/>
          </ac:grpSpMkLst>
        </pc:grpChg>
        <pc:grpChg chg="add mod">
          <ac:chgData name="Jurjen Kranenborg" userId="0f1a5ec6a967f9e9" providerId="LiveId" clId="{8F2FC29B-F174-4282-BB6C-D8A969204042}" dt="2020-12-29T14:29:44.494" v="513" actId="164"/>
          <ac:grpSpMkLst>
            <pc:docMk/>
            <pc:sldMk cId="769640847" sldId="258"/>
            <ac:grpSpMk id="1002" creationId="{5761DF07-DFF4-48A4-BC3E-1981AA0D988C}"/>
          </ac:grpSpMkLst>
        </pc:grpChg>
        <pc:grpChg chg="add mod">
          <ac:chgData name="Jurjen Kranenborg" userId="0f1a5ec6a967f9e9" providerId="LiveId" clId="{8F2FC29B-F174-4282-BB6C-D8A969204042}" dt="2020-12-29T14:29:38.023" v="512" actId="164"/>
          <ac:grpSpMkLst>
            <pc:docMk/>
            <pc:sldMk cId="769640847" sldId="258"/>
            <ac:grpSpMk id="1009" creationId="{F6A2BB7D-AE7A-4444-8A60-8B19D9E2714F}"/>
          </ac:grpSpMkLst>
        </pc:grpChg>
        <pc:picChg chg="add mod">
          <ac:chgData name="Jurjen Kranenborg" userId="0f1a5ec6a967f9e9" providerId="LiveId" clId="{8F2FC29B-F174-4282-BB6C-D8A969204042}" dt="2020-12-29T14:29:22.909" v="510" actId="164"/>
          <ac:picMkLst>
            <pc:docMk/>
            <pc:sldMk cId="769640847" sldId="258"/>
            <ac:picMk id="7" creationId="{D794367B-812C-4FA0-A07F-23C4156586D5}"/>
          </ac:picMkLst>
        </pc:picChg>
        <pc:picChg chg="add mod">
          <ac:chgData name="Jurjen Kranenborg" userId="0f1a5ec6a967f9e9" providerId="LiveId" clId="{8F2FC29B-F174-4282-BB6C-D8A969204042}" dt="2020-12-29T14:29:31.808" v="511" actId="164"/>
          <ac:picMkLst>
            <pc:docMk/>
            <pc:sldMk cId="769640847" sldId="258"/>
            <ac:picMk id="171" creationId="{3D280E96-67BC-44CE-B3B5-7D8B718582A1}"/>
          </ac:picMkLst>
        </pc:picChg>
        <pc:picChg chg="add mod">
          <ac:chgData name="Jurjen Kranenborg" userId="0f1a5ec6a967f9e9" providerId="LiveId" clId="{8F2FC29B-F174-4282-BB6C-D8A969204042}" dt="2020-12-29T14:29:38.023" v="512" actId="164"/>
          <ac:picMkLst>
            <pc:docMk/>
            <pc:sldMk cId="769640847" sldId="258"/>
            <ac:picMk id="172" creationId="{F4E7B909-4BC1-4195-AB03-9796F058FE13}"/>
          </ac:picMkLst>
        </pc:picChg>
        <pc:picChg chg="add mod">
          <ac:chgData name="Jurjen Kranenborg" userId="0f1a5ec6a967f9e9" providerId="LiveId" clId="{8F2FC29B-F174-4282-BB6C-D8A969204042}" dt="2020-12-29T14:29:44.494" v="513" actId="164"/>
          <ac:picMkLst>
            <pc:docMk/>
            <pc:sldMk cId="769640847" sldId="258"/>
            <ac:picMk id="173" creationId="{260FAB5E-148F-4CBF-B429-1850407B47AA}"/>
          </ac:picMkLst>
        </pc:picChg>
        <pc:cxnChg chg="add mod">
          <ac:chgData name="Jurjen Kranenborg" userId="0f1a5ec6a967f9e9" providerId="LiveId" clId="{8F2FC29B-F174-4282-BB6C-D8A969204042}" dt="2020-12-28T16:10:16.444" v="481" actId="164"/>
          <ac:cxnSpMkLst>
            <pc:docMk/>
            <pc:sldMk cId="769640847" sldId="258"/>
            <ac:cxnSpMk id="6" creationId="{3A97D147-0EE9-4F09-9450-00CFD7EF82E8}"/>
          </ac:cxnSpMkLst>
        </pc:cxnChg>
        <pc:cxnChg chg="mod">
          <ac:chgData name="Jurjen Kranenborg" userId="0f1a5ec6a967f9e9" providerId="LiveId" clId="{8F2FC29B-F174-4282-BB6C-D8A969204042}" dt="2020-12-28T15:55:11.962" v="433"/>
          <ac:cxnSpMkLst>
            <pc:docMk/>
            <pc:sldMk cId="769640847" sldId="258"/>
            <ac:cxnSpMk id="949" creationId="{527C9228-5428-4928-82BD-226F0E1D15B0}"/>
          </ac:cxnSpMkLst>
        </pc:cxnChg>
        <pc:cxnChg chg="mod">
          <ac:chgData name="Jurjen Kranenborg" userId="0f1a5ec6a967f9e9" providerId="LiveId" clId="{8F2FC29B-F174-4282-BB6C-D8A969204042}" dt="2020-12-28T15:55:11.962" v="433"/>
          <ac:cxnSpMkLst>
            <pc:docMk/>
            <pc:sldMk cId="769640847" sldId="258"/>
            <ac:cxnSpMk id="950" creationId="{4C994191-E869-4F31-AC39-9CDFC557C3FA}"/>
          </ac:cxnSpMkLst>
        </pc:cxnChg>
        <pc:cxnChg chg="mod">
          <ac:chgData name="Jurjen Kranenborg" userId="0f1a5ec6a967f9e9" providerId="LiveId" clId="{8F2FC29B-F174-4282-BB6C-D8A969204042}" dt="2020-12-28T15:55:11.962" v="433"/>
          <ac:cxnSpMkLst>
            <pc:docMk/>
            <pc:sldMk cId="769640847" sldId="258"/>
            <ac:cxnSpMk id="951" creationId="{51585C14-E86F-4BC4-B8F1-703139B17D77}"/>
          </ac:cxnSpMkLst>
        </pc:cxnChg>
        <pc:cxnChg chg="mod">
          <ac:chgData name="Jurjen Kranenborg" userId="0f1a5ec6a967f9e9" providerId="LiveId" clId="{8F2FC29B-F174-4282-BB6C-D8A969204042}" dt="2020-12-28T15:55:11.962" v="433"/>
          <ac:cxnSpMkLst>
            <pc:docMk/>
            <pc:sldMk cId="769640847" sldId="258"/>
            <ac:cxnSpMk id="952" creationId="{AB7A32D1-4A83-41FB-B4D1-3649FFCD7ED4}"/>
          </ac:cxnSpMkLst>
        </pc:cxnChg>
        <pc:cxnChg chg="mod">
          <ac:chgData name="Jurjen Kranenborg" userId="0f1a5ec6a967f9e9" providerId="LiveId" clId="{8F2FC29B-F174-4282-BB6C-D8A969204042}" dt="2020-12-28T15:55:11.962" v="433"/>
          <ac:cxnSpMkLst>
            <pc:docMk/>
            <pc:sldMk cId="769640847" sldId="258"/>
            <ac:cxnSpMk id="953" creationId="{35769330-3373-473B-ACDB-45C285899412}"/>
          </ac:cxnSpMkLst>
        </pc:cxnChg>
        <pc:cxnChg chg="mod">
          <ac:chgData name="Jurjen Kranenborg" userId="0f1a5ec6a967f9e9" providerId="LiveId" clId="{8F2FC29B-F174-4282-BB6C-D8A969204042}" dt="2020-12-28T15:55:11.962" v="433"/>
          <ac:cxnSpMkLst>
            <pc:docMk/>
            <pc:sldMk cId="769640847" sldId="258"/>
            <ac:cxnSpMk id="954" creationId="{154E84B1-7A72-4B2A-9E1F-A655F6808F37}"/>
          </ac:cxnSpMkLst>
        </pc:cxnChg>
        <pc:cxnChg chg="mod">
          <ac:chgData name="Jurjen Kranenborg" userId="0f1a5ec6a967f9e9" providerId="LiveId" clId="{8F2FC29B-F174-4282-BB6C-D8A969204042}" dt="2020-12-28T15:55:11.962" v="433"/>
          <ac:cxnSpMkLst>
            <pc:docMk/>
            <pc:sldMk cId="769640847" sldId="258"/>
            <ac:cxnSpMk id="955" creationId="{69B0AD09-E4FF-440A-AD2A-3F1341CBE48E}"/>
          </ac:cxnSpMkLst>
        </pc:cxnChg>
        <pc:cxnChg chg="mod">
          <ac:chgData name="Jurjen Kranenborg" userId="0f1a5ec6a967f9e9" providerId="LiveId" clId="{8F2FC29B-F174-4282-BB6C-D8A969204042}" dt="2020-12-28T15:55:11.962" v="433"/>
          <ac:cxnSpMkLst>
            <pc:docMk/>
            <pc:sldMk cId="769640847" sldId="258"/>
            <ac:cxnSpMk id="956" creationId="{61E509BC-A680-4CCF-97A8-BC77231FBF4B}"/>
          </ac:cxnSpMkLst>
        </pc:cxnChg>
        <pc:cxnChg chg="mod">
          <ac:chgData name="Jurjen Kranenborg" userId="0f1a5ec6a967f9e9" providerId="LiveId" clId="{8F2FC29B-F174-4282-BB6C-D8A969204042}" dt="2020-12-28T15:55:11.962" v="433"/>
          <ac:cxnSpMkLst>
            <pc:docMk/>
            <pc:sldMk cId="769640847" sldId="258"/>
            <ac:cxnSpMk id="957" creationId="{BD3961FB-2DCA-408A-8863-5A4D7C451C25}"/>
          </ac:cxnSpMkLst>
        </pc:cxnChg>
        <pc:cxnChg chg="mod">
          <ac:chgData name="Jurjen Kranenborg" userId="0f1a5ec6a967f9e9" providerId="LiveId" clId="{8F2FC29B-F174-4282-BB6C-D8A969204042}" dt="2020-12-28T15:55:11.962" v="433"/>
          <ac:cxnSpMkLst>
            <pc:docMk/>
            <pc:sldMk cId="769640847" sldId="258"/>
            <ac:cxnSpMk id="974" creationId="{AEB931C3-61D6-4DDB-AB4E-6B3E7D5D094B}"/>
          </ac:cxnSpMkLst>
        </pc:cxnChg>
        <pc:cxnChg chg="mod">
          <ac:chgData name="Jurjen Kranenborg" userId="0f1a5ec6a967f9e9" providerId="LiveId" clId="{8F2FC29B-F174-4282-BB6C-D8A969204042}" dt="2020-12-28T15:55:11.962" v="433"/>
          <ac:cxnSpMkLst>
            <pc:docMk/>
            <pc:sldMk cId="769640847" sldId="258"/>
            <ac:cxnSpMk id="975" creationId="{D09FAFE5-A4CB-4FAE-8730-E71311253FC7}"/>
          </ac:cxnSpMkLst>
        </pc:cxnChg>
        <pc:cxnChg chg="mod">
          <ac:chgData name="Jurjen Kranenborg" userId="0f1a5ec6a967f9e9" providerId="LiveId" clId="{8F2FC29B-F174-4282-BB6C-D8A969204042}" dt="2020-12-28T15:55:11.962" v="433"/>
          <ac:cxnSpMkLst>
            <pc:docMk/>
            <pc:sldMk cId="769640847" sldId="258"/>
            <ac:cxnSpMk id="976" creationId="{EEEF7261-C870-4238-92E0-44E71D4DEC19}"/>
          </ac:cxnSpMkLst>
        </pc:cxnChg>
        <pc:cxnChg chg="mod">
          <ac:chgData name="Jurjen Kranenborg" userId="0f1a5ec6a967f9e9" providerId="LiveId" clId="{8F2FC29B-F174-4282-BB6C-D8A969204042}" dt="2020-12-28T15:55:11.962" v="433"/>
          <ac:cxnSpMkLst>
            <pc:docMk/>
            <pc:sldMk cId="769640847" sldId="258"/>
            <ac:cxnSpMk id="977" creationId="{F6604711-F682-4008-8103-5555E6C1CD20}"/>
          </ac:cxnSpMkLst>
        </pc:cxnChg>
        <pc:cxnChg chg="mod">
          <ac:chgData name="Jurjen Kranenborg" userId="0f1a5ec6a967f9e9" providerId="LiveId" clId="{8F2FC29B-F174-4282-BB6C-D8A969204042}" dt="2020-12-28T15:55:11.962" v="433"/>
          <ac:cxnSpMkLst>
            <pc:docMk/>
            <pc:sldMk cId="769640847" sldId="258"/>
            <ac:cxnSpMk id="978" creationId="{70FAAC4D-E367-4F29-8431-A075615B47D2}"/>
          </ac:cxnSpMkLst>
        </pc:cxnChg>
        <pc:cxnChg chg="mod">
          <ac:chgData name="Jurjen Kranenborg" userId="0f1a5ec6a967f9e9" providerId="LiveId" clId="{8F2FC29B-F174-4282-BB6C-D8A969204042}" dt="2020-12-28T15:55:11.962" v="433"/>
          <ac:cxnSpMkLst>
            <pc:docMk/>
            <pc:sldMk cId="769640847" sldId="258"/>
            <ac:cxnSpMk id="979" creationId="{4607D047-EB65-4B23-BDBD-B7C8E5E06ED9}"/>
          </ac:cxnSpMkLst>
        </pc:cxnChg>
        <pc:cxnChg chg="mod">
          <ac:chgData name="Jurjen Kranenborg" userId="0f1a5ec6a967f9e9" providerId="LiveId" clId="{8F2FC29B-F174-4282-BB6C-D8A969204042}" dt="2020-12-28T15:55:11.962" v="433"/>
          <ac:cxnSpMkLst>
            <pc:docMk/>
            <pc:sldMk cId="769640847" sldId="258"/>
            <ac:cxnSpMk id="980" creationId="{BC927197-BA5F-4668-A11F-5DB9D8A6CEFE}"/>
          </ac:cxnSpMkLst>
        </pc:cxnChg>
        <pc:cxnChg chg="mod">
          <ac:chgData name="Jurjen Kranenborg" userId="0f1a5ec6a967f9e9" providerId="LiveId" clId="{8F2FC29B-F174-4282-BB6C-D8A969204042}" dt="2020-12-28T15:55:11.962" v="433"/>
          <ac:cxnSpMkLst>
            <pc:docMk/>
            <pc:sldMk cId="769640847" sldId="258"/>
            <ac:cxnSpMk id="981" creationId="{28CE5E80-8D40-4C7D-9D4C-34174D0C1D4D}"/>
          </ac:cxnSpMkLst>
        </pc:cxnChg>
        <pc:cxnChg chg="mod">
          <ac:chgData name="Jurjen Kranenborg" userId="0f1a5ec6a967f9e9" providerId="LiveId" clId="{8F2FC29B-F174-4282-BB6C-D8A969204042}" dt="2020-12-28T15:55:11.962" v="433"/>
          <ac:cxnSpMkLst>
            <pc:docMk/>
            <pc:sldMk cId="769640847" sldId="258"/>
            <ac:cxnSpMk id="982" creationId="{FA10A970-A320-4EA9-B370-7229341E5C78}"/>
          </ac:cxnSpMkLst>
        </pc:cxnChg>
        <pc:cxnChg chg="add mod">
          <ac:chgData name="Jurjen Kranenborg" userId="0f1a5ec6a967f9e9" providerId="LiveId" clId="{8F2FC29B-F174-4282-BB6C-D8A969204042}" dt="2020-12-28T16:10:16.444" v="481" actId="164"/>
          <ac:cxnSpMkLst>
            <pc:docMk/>
            <pc:sldMk cId="769640847" sldId="258"/>
            <ac:cxnSpMk id="986" creationId="{E463112C-C1BE-4E4A-B494-9C2D1541CCEB}"/>
          </ac:cxnSpMkLst>
        </pc:cxnChg>
        <pc:cxnChg chg="add mod">
          <ac:chgData name="Jurjen Kranenborg" userId="0f1a5ec6a967f9e9" providerId="LiveId" clId="{8F2FC29B-F174-4282-BB6C-D8A969204042}" dt="2020-12-28T16:11:16.151" v="488" actId="14100"/>
          <ac:cxnSpMkLst>
            <pc:docMk/>
            <pc:sldMk cId="769640847" sldId="258"/>
            <ac:cxnSpMk id="987" creationId="{01BB5A3F-A2BA-426B-B552-882563B6825E}"/>
          </ac:cxnSpMkLst>
        </pc:cxnChg>
        <pc:cxnChg chg="add mod">
          <ac:chgData name="Jurjen Kranenborg" userId="0f1a5ec6a967f9e9" providerId="LiveId" clId="{8F2FC29B-F174-4282-BB6C-D8A969204042}" dt="2020-12-28T16:10:16.444" v="481" actId="164"/>
          <ac:cxnSpMkLst>
            <pc:docMk/>
            <pc:sldMk cId="769640847" sldId="258"/>
            <ac:cxnSpMk id="988" creationId="{5BAED941-9896-4F91-AAAC-C1D7E362D436}"/>
          </ac:cxnSpMkLst>
        </pc:cxnChg>
        <pc:cxnChg chg="mod">
          <ac:chgData name="Jurjen Kranenborg" userId="0f1a5ec6a967f9e9" providerId="LiveId" clId="{8F2FC29B-F174-4282-BB6C-D8A969204042}" dt="2020-12-28T16:09:57.526" v="476"/>
          <ac:cxnSpMkLst>
            <pc:docMk/>
            <pc:sldMk cId="769640847" sldId="258"/>
            <ac:cxnSpMk id="991" creationId="{4473FAED-613C-4DD2-AD4A-04B180C04315}"/>
          </ac:cxnSpMkLst>
        </pc:cxnChg>
        <pc:cxnChg chg="mod">
          <ac:chgData name="Jurjen Kranenborg" userId="0f1a5ec6a967f9e9" providerId="LiveId" clId="{8F2FC29B-F174-4282-BB6C-D8A969204042}" dt="2020-12-28T16:09:57.526" v="476"/>
          <ac:cxnSpMkLst>
            <pc:docMk/>
            <pc:sldMk cId="769640847" sldId="258"/>
            <ac:cxnSpMk id="992" creationId="{F6A025DE-8CC5-4ADE-A3A1-FDD32FA1E943}"/>
          </ac:cxnSpMkLst>
        </pc:cxnChg>
        <pc:cxnChg chg="mod">
          <ac:chgData name="Jurjen Kranenborg" userId="0f1a5ec6a967f9e9" providerId="LiveId" clId="{8F2FC29B-F174-4282-BB6C-D8A969204042}" dt="2020-12-28T16:09:57.526" v="476"/>
          <ac:cxnSpMkLst>
            <pc:docMk/>
            <pc:sldMk cId="769640847" sldId="258"/>
            <ac:cxnSpMk id="993" creationId="{914A6EBD-A717-4F20-B2D8-471AE682477D}"/>
          </ac:cxnSpMkLst>
        </pc:cxnChg>
        <pc:cxnChg chg="mod">
          <ac:chgData name="Jurjen Kranenborg" userId="0f1a5ec6a967f9e9" providerId="LiveId" clId="{8F2FC29B-F174-4282-BB6C-D8A969204042}" dt="2020-12-28T16:09:57.526" v="476"/>
          <ac:cxnSpMkLst>
            <pc:docMk/>
            <pc:sldMk cId="769640847" sldId="258"/>
            <ac:cxnSpMk id="994" creationId="{3C41B44D-95AF-452F-AEA7-6982CF2C935B}"/>
          </ac:cxnSpMkLst>
        </pc:cxnChg>
        <pc:cxnChg chg="mod">
          <ac:chgData name="Jurjen Kranenborg" userId="0f1a5ec6a967f9e9" providerId="LiveId" clId="{8F2FC29B-F174-4282-BB6C-D8A969204042}" dt="2020-12-28T16:10:25.813" v="482"/>
          <ac:cxnSpMkLst>
            <pc:docMk/>
            <pc:sldMk cId="769640847" sldId="258"/>
            <ac:cxnSpMk id="998" creationId="{8A4FEFCB-336C-4F33-B15E-F6CC7D6B3911}"/>
          </ac:cxnSpMkLst>
        </pc:cxnChg>
        <pc:cxnChg chg="mod">
          <ac:chgData name="Jurjen Kranenborg" userId="0f1a5ec6a967f9e9" providerId="LiveId" clId="{8F2FC29B-F174-4282-BB6C-D8A969204042}" dt="2020-12-28T16:11:02.513" v="486" actId="14100"/>
          <ac:cxnSpMkLst>
            <pc:docMk/>
            <pc:sldMk cId="769640847" sldId="258"/>
            <ac:cxnSpMk id="999" creationId="{A8D8E50A-CA8B-4B6B-9370-23DF99D824D5}"/>
          </ac:cxnSpMkLst>
        </pc:cxnChg>
        <pc:cxnChg chg="mod">
          <ac:chgData name="Jurjen Kranenborg" userId="0f1a5ec6a967f9e9" providerId="LiveId" clId="{8F2FC29B-F174-4282-BB6C-D8A969204042}" dt="2020-12-28T16:11:07.737" v="487" actId="14100"/>
          <ac:cxnSpMkLst>
            <pc:docMk/>
            <pc:sldMk cId="769640847" sldId="258"/>
            <ac:cxnSpMk id="1000" creationId="{BCFD9D20-9064-4E38-8A2A-D4F75E2CBF00}"/>
          </ac:cxnSpMkLst>
        </pc:cxnChg>
        <pc:cxnChg chg="mod">
          <ac:chgData name="Jurjen Kranenborg" userId="0f1a5ec6a967f9e9" providerId="LiveId" clId="{8F2FC29B-F174-4282-BB6C-D8A969204042}" dt="2020-12-28T16:10:25.813" v="482"/>
          <ac:cxnSpMkLst>
            <pc:docMk/>
            <pc:sldMk cId="769640847" sldId="258"/>
            <ac:cxnSpMk id="1001" creationId="{B17B3236-2A28-490D-9EEE-B7CE0F064337}"/>
          </ac:cxnSpMkLst>
        </pc:cxnChg>
        <pc:cxnChg chg="mod">
          <ac:chgData name="Jurjen Kranenborg" userId="0f1a5ec6a967f9e9" providerId="LiveId" clId="{8F2FC29B-F174-4282-BB6C-D8A969204042}" dt="2020-12-28T16:11:33.454" v="489"/>
          <ac:cxnSpMkLst>
            <pc:docMk/>
            <pc:sldMk cId="769640847" sldId="258"/>
            <ac:cxnSpMk id="1005" creationId="{0D6CD3A3-9CE7-4320-8080-43B2637C6E4A}"/>
          </ac:cxnSpMkLst>
        </pc:cxnChg>
        <pc:cxnChg chg="mod">
          <ac:chgData name="Jurjen Kranenborg" userId="0f1a5ec6a967f9e9" providerId="LiveId" clId="{8F2FC29B-F174-4282-BB6C-D8A969204042}" dt="2020-12-28T16:11:33.454" v="489"/>
          <ac:cxnSpMkLst>
            <pc:docMk/>
            <pc:sldMk cId="769640847" sldId="258"/>
            <ac:cxnSpMk id="1006" creationId="{AA193C47-DD44-4931-A33D-A7AC454F2C22}"/>
          </ac:cxnSpMkLst>
        </pc:cxnChg>
        <pc:cxnChg chg="mod">
          <ac:chgData name="Jurjen Kranenborg" userId="0f1a5ec6a967f9e9" providerId="LiveId" clId="{8F2FC29B-F174-4282-BB6C-D8A969204042}" dt="2020-12-28T16:11:33.454" v="489"/>
          <ac:cxnSpMkLst>
            <pc:docMk/>
            <pc:sldMk cId="769640847" sldId="258"/>
            <ac:cxnSpMk id="1007" creationId="{D2487CE5-54D9-49A5-8B88-4FB96C633CBE}"/>
          </ac:cxnSpMkLst>
        </pc:cxnChg>
        <pc:cxnChg chg="mod">
          <ac:chgData name="Jurjen Kranenborg" userId="0f1a5ec6a967f9e9" providerId="LiveId" clId="{8F2FC29B-F174-4282-BB6C-D8A969204042}" dt="2020-12-28T16:11:33.454" v="489"/>
          <ac:cxnSpMkLst>
            <pc:docMk/>
            <pc:sldMk cId="769640847" sldId="258"/>
            <ac:cxnSpMk id="1008" creationId="{36693E8E-90FE-4D50-A0E0-03F9916ACE00}"/>
          </ac:cxnSpMkLst>
        </pc:cxnChg>
        <pc:cxnChg chg="mod">
          <ac:chgData name="Jurjen Kranenborg" userId="0f1a5ec6a967f9e9" providerId="LiveId" clId="{8F2FC29B-F174-4282-BB6C-D8A969204042}" dt="2020-12-28T16:12:02.592" v="492"/>
          <ac:cxnSpMkLst>
            <pc:docMk/>
            <pc:sldMk cId="769640847" sldId="258"/>
            <ac:cxnSpMk id="1012" creationId="{CB66FA75-38A8-446B-86FB-9751ACE2AB32}"/>
          </ac:cxnSpMkLst>
        </pc:cxnChg>
        <pc:cxnChg chg="mod">
          <ac:chgData name="Jurjen Kranenborg" userId="0f1a5ec6a967f9e9" providerId="LiveId" clId="{8F2FC29B-F174-4282-BB6C-D8A969204042}" dt="2020-12-28T16:12:02.592" v="492"/>
          <ac:cxnSpMkLst>
            <pc:docMk/>
            <pc:sldMk cId="769640847" sldId="258"/>
            <ac:cxnSpMk id="1013" creationId="{10E11E03-A87F-4239-9A47-55543DAABF58}"/>
          </ac:cxnSpMkLst>
        </pc:cxnChg>
        <pc:cxnChg chg="mod">
          <ac:chgData name="Jurjen Kranenborg" userId="0f1a5ec6a967f9e9" providerId="LiveId" clId="{8F2FC29B-F174-4282-BB6C-D8A969204042}" dt="2020-12-28T16:12:02.592" v="492"/>
          <ac:cxnSpMkLst>
            <pc:docMk/>
            <pc:sldMk cId="769640847" sldId="258"/>
            <ac:cxnSpMk id="1014" creationId="{8CDED6B7-EA5E-4289-932B-B59D8899F783}"/>
          </ac:cxnSpMkLst>
        </pc:cxnChg>
        <pc:cxnChg chg="mod">
          <ac:chgData name="Jurjen Kranenborg" userId="0f1a5ec6a967f9e9" providerId="LiveId" clId="{8F2FC29B-F174-4282-BB6C-D8A969204042}" dt="2020-12-28T16:12:02.592" v="492"/>
          <ac:cxnSpMkLst>
            <pc:docMk/>
            <pc:sldMk cId="769640847" sldId="258"/>
            <ac:cxnSpMk id="1015" creationId="{67FDC619-7CCB-4120-BE00-B7B1E28DF04B}"/>
          </ac:cxnSpMkLst>
        </pc:cxnChg>
      </pc:sldChg>
    </pc:docChg>
  </pc:docChgLst>
  <pc:docChgLst>
    <pc:chgData name="Jurjen Kranenborg" userId="0f1a5ec6a967f9e9" providerId="LiveId" clId="{1F1092C8-0CF0-454E-A858-FED9FCC34779}"/>
    <pc:docChg chg="undo custSel modSld">
      <pc:chgData name="Jurjen Kranenborg" userId="0f1a5ec6a967f9e9" providerId="LiveId" clId="{1F1092C8-0CF0-454E-A858-FED9FCC34779}" dt="2021-02-25T20:57:42.543" v="39" actId="20577"/>
      <pc:docMkLst>
        <pc:docMk/>
      </pc:docMkLst>
      <pc:sldChg chg="modSp mod">
        <pc:chgData name="Jurjen Kranenborg" userId="0f1a5ec6a967f9e9" providerId="LiveId" clId="{1F1092C8-0CF0-454E-A858-FED9FCC34779}" dt="2021-02-25T20:57:42.543" v="39" actId="20577"/>
        <pc:sldMkLst>
          <pc:docMk/>
          <pc:sldMk cId="769640847" sldId="258"/>
        </pc:sldMkLst>
        <pc:spChg chg="mod">
          <ac:chgData name="Jurjen Kranenborg" userId="0f1a5ec6a967f9e9" providerId="LiveId" clId="{1F1092C8-0CF0-454E-A858-FED9FCC34779}" dt="2021-02-25T20:55:10.706" v="3" actId="20577"/>
          <ac:spMkLst>
            <pc:docMk/>
            <pc:sldMk cId="769640847" sldId="258"/>
            <ac:spMk id="10" creationId="{422DAD42-3E24-4DAC-AAE2-AFF38C67ECDE}"/>
          </ac:spMkLst>
        </pc:spChg>
        <pc:spChg chg="mod">
          <ac:chgData name="Jurjen Kranenborg" userId="0f1a5ec6a967f9e9" providerId="LiveId" clId="{1F1092C8-0CF0-454E-A858-FED9FCC34779}" dt="2021-02-25T20:55:18.661" v="5" actId="20577"/>
          <ac:spMkLst>
            <pc:docMk/>
            <pc:sldMk cId="769640847" sldId="258"/>
            <ac:spMk id="338" creationId="{91146523-B5A9-4DBB-BA0A-AF2B70FA6107}"/>
          </ac:spMkLst>
        </pc:spChg>
        <pc:spChg chg="mod">
          <ac:chgData name="Jurjen Kranenborg" userId="0f1a5ec6a967f9e9" providerId="LiveId" clId="{1F1092C8-0CF0-454E-A858-FED9FCC34779}" dt="2021-02-25T20:55:44.233" v="7" actId="20577"/>
          <ac:spMkLst>
            <pc:docMk/>
            <pc:sldMk cId="769640847" sldId="258"/>
            <ac:spMk id="339" creationId="{2C1496BF-26DA-42D8-B23E-C014BE8F5B69}"/>
          </ac:spMkLst>
        </pc:spChg>
        <pc:spChg chg="mod">
          <ac:chgData name="Jurjen Kranenborg" userId="0f1a5ec6a967f9e9" providerId="LiveId" clId="{1F1092C8-0CF0-454E-A858-FED9FCC34779}" dt="2021-02-25T20:56:01.254" v="12" actId="20577"/>
          <ac:spMkLst>
            <pc:docMk/>
            <pc:sldMk cId="769640847" sldId="258"/>
            <ac:spMk id="340" creationId="{FE64EF94-BDE8-4305-82C3-DD91A6571C8B}"/>
          </ac:spMkLst>
        </pc:spChg>
        <pc:spChg chg="mod">
          <ac:chgData name="Jurjen Kranenborg" userId="0f1a5ec6a967f9e9" providerId="LiveId" clId="{1F1092C8-0CF0-454E-A858-FED9FCC34779}" dt="2021-02-25T20:56:19.848" v="16" actId="20577"/>
          <ac:spMkLst>
            <pc:docMk/>
            <pc:sldMk cId="769640847" sldId="258"/>
            <ac:spMk id="341" creationId="{808F67DC-D949-4E56-AD82-A14B818CA753}"/>
          </ac:spMkLst>
        </pc:spChg>
        <pc:spChg chg="mod">
          <ac:chgData name="Jurjen Kranenborg" userId="0f1a5ec6a967f9e9" providerId="LiveId" clId="{1F1092C8-0CF0-454E-A858-FED9FCC34779}" dt="2021-02-25T20:56:37.946" v="21" actId="20577"/>
          <ac:spMkLst>
            <pc:docMk/>
            <pc:sldMk cId="769640847" sldId="258"/>
            <ac:spMk id="342" creationId="{B7534B68-A96F-44E4-B0AF-CA0CB6A83C09}"/>
          </ac:spMkLst>
        </pc:spChg>
        <pc:spChg chg="mod">
          <ac:chgData name="Jurjen Kranenborg" userId="0f1a5ec6a967f9e9" providerId="LiveId" clId="{1F1092C8-0CF0-454E-A858-FED9FCC34779}" dt="2021-02-25T20:56:52.476" v="25" actId="20577"/>
          <ac:spMkLst>
            <pc:docMk/>
            <pc:sldMk cId="769640847" sldId="258"/>
            <ac:spMk id="343" creationId="{4DCC3D05-830D-482E-8B14-0095178944CD}"/>
          </ac:spMkLst>
        </pc:spChg>
        <pc:spChg chg="mod">
          <ac:chgData name="Jurjen Kranenborg" userId="0f1a5ec6a967f9e9" providerId="LiveId" clId="{1F1092C8-0CF0-454E-A858-FED9FCC34779}" dt="2021-02-25T20:57:15.678" v="31" actId="14100"/>
          <ac:spMkLst>
            <pc:docMk/>
            <pc:sldMk cId="769640847" sldId="258"/>
            <ac:spMk id="344" creationId="{BE75E74D-4A98-4CB5-A2E6-B7F1EC27DECF}"/>
          </ac:spMkLst>
        </pc:spChg>
        <pc:spChg chg="mod">
          <ac:chgData name="Jurjen Kranenborg" userId="0f1a5ec6a967f9e9" providerId="LiveId" clId="{1F1092C8-0CF0-454E-A858-FED9FCC34779}" dt="2021-02-25T20:57:21.309" v="35" actId="20577"/>
          <ac:spMkLst>
            <pc:docMk/>
            <pc:sldMk cId="769640847" sldId="258"/>
            <ac:spMk id="345" creationId="{6FBB449B-5B6F-413F-AA7A-80B6B2482F31}"/>
          </ac:spMkLst>
        </pc:spChg>
        <pc:spChg chg="mod">
          <ac:chgData name="Jurjen Kranenborg" userId="0f1a5ec6a967f9e9" providerId="LiveId" clId="{1F1092C8-0CF0-454E-A858-FED9FCC34779}" dt="2021-02-25T20:57:33.249" v="37" actId="20577"/>
          <ac:spMkLst>
            <pc:docMk/>
            <pc:sldMk cId="769640847" sldId="258"/>
            <ac:spMk id="346" creationId="{72A6B45D-F42F-4CF3-B13A-BE7BB4EA0787}"/>
          </ac:spMkLst>
        </pc:spChg>
        <pc:spChg chg="mod">
          <ac:chgData name="Jurjen Kranenborg" userId="0f1a5ec6a967f9e9" providerId="LiveId" clId="{1F1092C8-0CF0-454E-A858-FED9FCC34779}" dt="2021-02-25T20:57:42.543" v="39" actId="20577"/>
          <ac:spMkLst>
            <pc:docMk/>
            <pc:sldMk cId="769640847" sldId="258"/>
            <ac:spMk id="347" creationId="{C5809EAF-F42C-42D2-84D3-DF9975AA01E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934EF-81F5-4BAF-8472-440B28143F7B}" type="datetimeFigureOut">
              <a:rPr lang="nl-NL" smtClean="0"/>
              <a:t>25-2-2021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3D46-6BE6-4DEF-A016-A9638B7CC2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1403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934EF-81F5-4BAF-8472-440B28143F7B}" type="datetimeFigureOut">
              <a:rPr lang="nl-NL" smtClean="0"/>
              <a:t>25-2-2021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3D46-6BE6-4DEF-A016-A9638B7CC2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1897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934EF-81F5-4BAF-8472-440B28143F7B}" type="datetimeFigureOut">
              <a:rPr lang="nl-NL" smtClean="0"/>
              <a:t>25-2-2021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3D46-6BE6-4DEF-A016-A9638B7CC2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9609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934EF-81F5-4BAF-8472-440B28143F7B}" type="datetimeFigureOut">
              <a:rPr lang="nl-NL" smtClean="0"/>
              <a:t>25-2-2021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3D46-6BE6-4DEF-A016-A9638B7CC2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2308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934EF-81F5-4BAF-8472-440B28143F7B}" type="datetimeFigureOut">
              <a:rPr lang="nl-NL" smtClean="0"/>
              <a:t>25-2-2021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3D46-6BE6-4DEF-A016-A9638B7CC2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6013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934EF-81F5-4BAF-8472-440B28143F7B}" type="datetimeFigureOut">
              <a:rPr lang="nl-NL" smtClean="0"/>
              <a:t>25-2-2021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3D46-6BE6-4DEF-A016-A9638B7CC2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7586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934EF-81F5-4BAF-8472-440B28143F7B}" type="datetimeFigureOut">
              <a:rPr lang="nl-NL" smtClean="0"/>
              <a:t>25-2-2021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3D46-6BE6-4DEF-A016-A9638B7CC2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792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934EF-81F5-4BAF-8472-440B28143F7B}" type="datetimeFigureOut">
              <a:rPr lang="nl-NL" smtClean="0"/>
              <a:t>25-2-2021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3D46-6BE6-4DEF-A016-A9638B7CC2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0036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934EF-81F5-4BAF-8472-440B28143F7B}" type="datetimeFigureOut">
              <a:rPr lang="nl-NL" smtClean="0"/>
              <a:t>25-2-2021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3D46-6BE6-4DEF-A016-A9638B7CC2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5905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934EF-81F5-4BAF-8472-440B28143F7B}" type="datetimeFigureOut">
              <a:rPr lang="nl-NL" smtClean="0"/>
              <a:t>25-2-2021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3D46-6BE6-4DEF-A016-A9638B7CC2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8087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934EF-81F5-4BAF-8472-440B28143F7B}" type="datetimeFigureOut">
              <a:rPr lang="nl-NL" smtClean="0"/>
              <a:t>25-2-2021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3D46-6BE6-4DEF-A016-A9638B7CC2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6611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934EF-81F5-4BAF-8472-440B28143F7B}" type="datetimeFigureOut">
              <a:rPr lang="nl-NL" smtClean="0"/>
              <a:t>25-2-2021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93D46-6BE6-4DEF-A016-A9638B7CC2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4754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">
            <a:extLst>
              <a:ext uri="{FF2B5EF4-FFF2-40B4-BE49-F238E27FC236}">
                <a16:creationId xmlns:a16="http://schemas.microsoft.com/office/drawing/2014/main" id="{150B357E-8945-4815-B08B-C717F327B2C8}"/>
              </a:ext>
            </a:extLst>
          </p:cNvPr>
          <p:cNvGrpSpPr/>
          <p:nvPr/>
        </p:nvGrpSpPr>
        <p:grpSpPr>
          <a:xfrm>
            <a:off x="277205" y="460764"/>
            <a:ext cx="4062454" cy="1898876"/>
            <a:chOff x="277205" y="460764"/>
            <a:chExt cx="4062454" cy="1898876"/>
          </a:xfrm>
        </p:grpSpPr>
        <p:grpSp>
          <p:nvGrpSpPr>
            <p:cNvPr id="17" name="Groep 16">
              <a:extLst>
                <a:ext uri="{FF2B5EF4-FFF2-40B4-BE49-F238E27FC236}">
                  <a16:creationId xmlns:a16="http://schemas.microsoft.com/office/drawing/2014/main" id="{82539CCE-5121-4F36-BA57-78671546ECB2}"/>
                </a:ext>
              </a:extLst>
            </p:cNvPr>
            <p:cNvGrpSpPr/>
            <p:nvPr/>
          </p:nvGrpSpPr>
          <p:grpSpPr>
            <a:xfrm>
              <a:off x="277205" y="460764"/>
              <a:ext cx="4062454" cy="1898876"/>
              <a:chOff x="520606" y="2532965"/>
              <a:chExt cx="4062454" cy="1898876"/>
            </a:xfrm>
          </p:grpSpPr>
          <p:grpSp>
            <p:nvGrpSpPr>
              <p:cNvPr id="13" name="Groep 12">
                <a:extLst>
                  <a:ext uri="{FF2B5EF4-FFF2-40B4-BE49-F238E27FC236}">
                    <a16:creationId xmlns:a16="http://schemas.microsoft.com/office/drawing/2014/main" id="{A6ABF36A-D47C-40EC-9589-456E221D6735}"/>
                  </a:ext>
                </a:extLst>
              </p:cNvPr>
              <p:cNvGrpSpPr/>
              <p:nvPr/>
            </p:nvGrpSpPr>
            <p:grpSpPr>
              <a:xfrm>
                <a:off x="520606" y="2532965"/>
                <a:ext cx="1881779" cy="1890673"/>
                <a:chOff x="520606" y="2532965"/>
                <a:chExt cx="1881779" cy="1890673"/>
              </a:xfrm>
            </p:grpSpPr>
            <p:grpSp>
              <p:nvGrpSpPr>
                <p:cNvPr id="119" name="Groep 118">
                  <a:extLst>
                    <a:ext uri="{FF2B5EF4-FFF2-40B4-BE49-F238E27FC236}">
                      <a16:creationId xmlns:a16="http://schemas.microsoft.com/office/drawing/2014/main" id="{CD74C9F7-04C4-45AD-8451-30D086D80EE9}"/>
                    </a:ext>
                  </a:extLst>
                </p:cNvPr>
                <p:cNvGrpSpPr/>
                <p:nvPr/>
              </p:nvGrpSpPr>
              <p:grpSpPr>
                <a:xfrm>
                  <a:off x="520606" y="2532965"/>
                  <a:ext cx="1881779" cy="1890673"/>
                  <a:chOff x="3884295" y="3074112"/>
                  <a:chExt cx="2136457" cy="2173884"/>
                </a:xfrm>
              </p:grpSpPr>
              <p:grpSp>
                <p:nvGrpSpPr>
                  <p:cNvPr id="120" name="Groep 119">
                    <a:extLst>
                      <a:ext uri="{FF2B5EF4-FFF2-40B4-BE49-F238E27FC236}">
                        <a16:creationId xmlns:a16="http://schemas.microsoft.com/office/drawing/2014/main" id="{21037461-4BB2-4E69-85E9-5338FC9CCD3B}"/>
                      </a:ext>
                    </a:extLst>
                  </p:cNvPr>
                  <p:cNvGrpSpPr/>
                  <p:nvPr/>
                </p:nvGrpSpPr>
                <p:grpSpPr>
                  <a:xfrm>
                    <a:off x="3886200" y="3074670"/>
                    <a:ext cx="2133600" cy="2145030"/>
                    <a:chOff x="3886200" y="3074670"/>
                    <a:chExt cx="2133600" cy="2145030"/>
                  </a:xfrm>
                </p:grpSpPr>
                <p:sp>
                  <p:nvSpPr>
                    <p:cNvPr id="133" name="Koorde 132">
                      <a:extLst>
                        <a:ext uri="{FF2B5EF4-FFF2-40B4-BE49-F238E27FC236}">
                          <a16:creationId xmlns:a16="http://schemas.microsoft.com/office/drawing/2014/main" id="{61D7FE75-6595-41DF-8F85-DD9AB89419B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886200" y="3074670"/>
                      <a:ext cx="2133600" cy="2145030"/>
                    </a:xfrm>
                    <a:prstGeom prst="chord">
                      <a:avLst>
                        <a:gd name="adj1" fmla="val 10778855"/>
                        <a:gd name="adj2" fmla="val 11693"/>
                      </a:avLst>
                    </a:prstGeom>
                    <a:solidFill>
                      <a:schemeClr val="bg1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nl-NL"/>
                    </a:p>
                  </p:txBody>
                </p:sp>
                <p:sp>
                  <p:nvSpPr>
                    <p:cNvPr id="134" name="Koorde 133">
                      <a:extLst>
                        <a:ext uri="{FF2B5EF4-FFF2-40B4-BE49-F238E27FC236}">
                          <a16:creationId xmlns:a16="http://schemas.microsoft.com/office/drawing/2014/main" id="{590724A8-9B23-4775-817F-D26C9AC7E6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970020" y="3165224"/>
                      <a:ext cx="1965960" cy="1963737"/>
                    </a:xfrm>
                    <a:prstGeom prst="chord">
                      <a:avLst>
                        <a:gd name="adj1" fmla="val 10778855"/>
                        <a:gd name="adj2" fmla="val 14422"/>
                      </a:avLst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nl-NL"/>
                    </a:p>
                  </p:txBody>
                </p:sp>
                <p:sp>
                  <p:nvSpPr>
                    <p:cNvPr id="135" name="Koorde 134">
                      <a:extLst>
                        <a:ext uri="{FF2B5EF4-FFF2-40B4-BE49-F238E27FC236}">
                          <a16:creationId xmlns:a16="http://schemas.microsoft.com/office/drawing/2014/main" id="{E7C2AA93-543B-49C7-85B1-E631E0C2E0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598670" y="3779336"/>
                      <a:ext cx="704850" cy="735514"/>
                    </a:xfrm>
                    <a:prstGeom prst="chord">
                      <a:avLst>
                        <a:gd name="adj1" fmla="val 10780041"/>
                        <a:gd name="adj2" fmla="val 14422"/>
                      </a:avLst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nl-NL" dirty="0"/>
                    </a:p>
                  </p:txBody>
                </p:sp>
                <p:sp>
                  <p:nvSpPr>
                    <p:cNvPr id="136" name="Koorde 135">
                      <a:extLst>
                        <a:ext uri="{FF2B5EF4-FFF2-40B4-BE49-F238E27FC236}">
                          <a16:creationId xmlns:a16="http://schemas.microsoft.com/office/drawing/2014/main" id="{4F2CE5B2-56B4-4729-998A-1514AAF07B5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04410" y="3992698"/>
                      <a:ext cx="297180" cy="314053"/>
                    </a:xfrm>
                    <a:prstGeom prst="chord">
                      <a:avLst>
                        <a:gd name="adj1" fmla="val 10780041"/>
                        <a:gd name="adj2" fmla="val 14422"/>
                      </a:avLst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nl-NL" dirty="0"/>
                    </a:p>
                  </p:txBody>
                </p:sp>
                <p:cxnSp>
                  <p:nvCxnSpPr>
                    <p:cNvPr id="137" name="Rechte verbindingslijn 136">
                      <a:extLst>
                        <a:ext uri="{FF2B5EF4-FFF2-40B4-BE49-F238E27FC236}">
                          <a16:creationId xmlns:a16="http://schemas.microsoft.com/office/drawing/2014/main" id="{8742E072-43F7-4557-88FA-40917BF4274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4488180" y="3991678"/>
                      <a:ext cx="127635" cy="47859"/>
                    </a:xfrm>
                    <a:prstGeom prst="line">
                      <a:avLst/>
                    </a:prstGeom>
                    <a:ln w="12700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8" name="Rechte verbindingslijn 137">
                      <a:extLst>
                        <a:ext uri="{FF2B5EF4-FFF2-40B4-BE49-F238E27FC236}">
                          <a16:creationId xmlns:a16="http://schemas.microsoft.com/office/drawing/2014/main" id="{6C07D3F4-A72F-4384-AF3D-B91AD95BE29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4551997" y="3862347"/>
                      <a:ext cx="109061" cy="76142"/>
                    </a:xfrm>
                    <a:prstGeom prst="line">
                      <a:avLst/>
                    </a:prstGeom>
                    <a:ln w="12700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9" name="Rechte verbindingslijn 138">
                      <a:extLst>
                        <a:ext uri="{FF2B5EF4-FFF2-40B4-BE49-F238E27FC236}">
                          <a16:creationId xmlns:a16="http://schemas.microsoft.com/office/drawing/2014/main" id="{BB2B8DBE-174F-4A2E-9962-EB4317C5702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4656535" y="3751040"/>
                      <a:ext cx="85962" cy="102775"/>
                    </a:xfrm>
                    <a:prstGeom prst="line">
                      <a:avLst/>
                    </a:prstGeom>
                    <a:ln w="12700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0" name="Rechte verbindingslijn 139">
                      <a:extLst>
                        <a:ext uri="{FF2B5EF4-FFF2-40B4-BE49-F238E27FC236}">
                          <a16:creationId xmlns:a16="http://schemas.microsoft.com/office/drawing/2014/main" id="{CAD0E190-CEF9-4B20-8CE8-3E33908DF4C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4804410" y="3672843"/>
                      <a:ext cx="36195" cy="121071"/>
                    </a:xfrm>
                    <a:prstGeom prst="line">
                      <a:avLst/>
                    </a:prstGeom>
                    <a:ln w="12700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1" name="Rechte verbindingslijn 140">
                      <a:extLst>
                        <a:ext uri="{FF2B5EF4-FFF2-40B4-BE49-F238E27FC236}">
                          <a16:creationId xmlns:a16="http://schemas.microsoft.com/office/drawing/2014/main" id="{A82D54BF-C975-494C-AF93-B3C71275AB5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4954905" y="3636645"/>
                      <a:ext cx="1905" cy="142691"/>
                    </a:xfrm>
                    <a:prstGeom prst="line">
                      <a:avLst/>
                    </a:prstGeom>
                    <a:ln w="12700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2" name="Rechte verbindingslijn 141">
                      <a:extLst>
                        <a:ext uri="{FF2B5EF4-FFF2-40B4-BE49-F238E27FC236}">
                          <a16:creationId xmlns:a16="http://schemas.microsoft.com/office/drawing/2014/main" id="{8B504E7D-EF63-43BB-9063-810DB56BC60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5281613" y="3991678"/>
                      <a:ext cx="127635" cy="47859"/>
                    </a:xfrm>
                    <a:prstGeom prst="line">
                      <a:avLst/>
                    </a:prstGeom>
                    <a:ln w="12700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3" name="Rechte verbindingslijn 142">
                      <a:extLst>
                        <a:ext uri="{FF2B5EF4-FFF2-40B4-BE49-F238E27FC236}">
                          <a16:creationId xmlns:a16="http://schemas.microsoft.com/office/drawing/2014/main" id="{F2B672D8-E29B-453C-9BDF-92881D18885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5241132" y="3862290"/>
                      <a:ext cx="109061" cy="76142"/>
                    </a:xfrm>
                    <a:prstGeom prst="line">
                      <a:avLst/>
                    </a:prstGeom>
                    <a:ln w="12700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4" name="Rechte verbindingslijn 143">
                      <a:extLst>
                        <a:ext uri="{FF2B5EF4-FFF2-40B4-BE49-F238E27FC236}">
                          <a16:creationId xmlns:a16="http://schemas.microsoft.com/office/drawing/2014/main" id="{89A79AA7-0276-4C4B-BFED-4761FFA0F3A5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5163505" y="3753405"/>
                      <a:ext cx="90010" cy="100410"/>
                    </a:xfrm>
                    <a:prstGeom prst="line">
                      <a:avLst/>
                    </a:prstGeom>
                    <a:ln w="12700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5" name="Rechte verbindingslijn 144">
                      <a:extLst>
                        <a:ext uri="{FF2B5EF4-FFF2-40B4-BE49-F238E27FC236}">
                          <a16:creationId xmlns:a16="http://schemas.microsoft.com/office/drawing/2014/main" id="{E31B63FA-AA26-4C77-8373-0D3336819A2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5069921" y="3682539"/>
                      <a:ext cx="36195" cy="121071"/>
                    </a:xfrm>
                    <a:prstGeom prst="line">
                      <a:avLst/>
                    </a:prstGeom>
                    <a:ln w="12700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22" name="Blokboog 121">
                    <a:extLst>
                      <a:ext uri="{FF2B5EF4-FFF2-40B4-BE49-F238E27FC236}">
                        <a16:creationId xmlns:a16="http://schemas.microsoft.com/office/drawing/2014/main" id="{A7F64DE1-CA28-4219-9F72-6ADE44155695}"/>
                      </a:ext>
                    </a:extLst>
                  </p:cNvPr>
                  <p:cNvSpPr/>
                  <p:nvPr/>
                </p:nvSpPr>
                <p:spPr>
                  <a:xfrm>
                    <a:off x="3886200" y="3074298"/>
                    <a:ext cx="2129790" cy="2164452"/>
                  </a:xfrm>
                  <a:prstGeom prst="blockArc">
                    <a:avLst>
                      <a:gd name="adj1" fmla="val 10820280"/>
                      <a:gd name="adj2" fmla="val 11120786"/>
                      <a:gd name="adj3" fmla="val 3612"/>
                    </a:avLst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23" name="Blokboog 122">
                    <a:extLst>
                      <a:ext uri="{FF2B5EF4-FFF2-40B4-BE49-F238E27FC236}">
                        <a16:creationId xmlns:a16="http://schemas.microsoft.com/office/drawing/2014/main" id="{4AE7B6A2-DABC-4DD7-B00D-F9CCCDC60B39}"/>
                      </a:ext>
                    </a:extLst>
                  </p:cNvPr>
                  <p:cNvSpPr/>
                  <p:nvPr/>
                </p:nvSpPr>
                <p:spPr>
                  <a:xfrm>
                    <a:off x="3888105" y="3074298"/>
                    <a:ext cx="2129790" cy="2164452"/>
                  </a:xfrm>
                  <a:prstGeom prst="blockArc">
                    <a:avLst>
                      <a:gd name="adj1" fmla="val 11781201"/>
                      <a:gd name="adj2" fmla="val 12195397"/>
                      <a:gd name="adj3" fmla="val 3640"/>
                    </a:avLst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24" name="Blokboog 123">
                    <a:extLst>
                      <a:ext uri="{FF2B5EF4-FFF2-40B4-BE49-F238E27FC236}">
                        <a16:creationId xmlns:a16="http://schemas.microsoft.com/office/drawing/2014/main" id="{208D476F-CFE2-4035-BA57-CFC3DEC0DC20}"/>
                      </a:ext>
                    </a:extLst>
                  </p:cNvPr>
                  <p:cNvSpPr/>
                  <p:nvPr/>
                </p:nvSpPr>
                <p:spPr>
                  <a:xfrm>
                    <a:off x="3886200" y="3074298"/>
                    <a:ext cx="2129790" cy="2164452"/>
                  </a:xfrm>
                  <a:prstGeom prst="blockArc">
                    <a:avLst>
                      <a:gd name="adj1" fmla="val 12822525"/>
                      <a:gd name="adj2" fmla="val 13251246"/>
                      <a:gd name="adj3" fmla="val 3473"/>
                    </a:avLst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25" name="Blokboog 124">
                    <a:extLst>
                      <a:ext uri="{FF2B5EF4-FFF2-40B4-BE49-F238E27FC236}">
                        <a16:creationId xmlns:a16="http://schemas.microsoft.com/office/drawing/2014/main" id="{12D66E35-418F-4647-9B8B-1E107858FE2A}"/>
                      </a:ext>
                    </a:extLst>
                  </p:cNvPr>
                  <p:cNvSpPr/>
                  <p:nvPr/>
                </p:nvSpPr>
                <p:spPr>
                  <a:xfrm>
                    <a:off x="3888105" y="3074112"/>
                    <a:ext cx="2129790" cy="2164452"/>
                  </a:xfrm>
                  <a:prstGeom prst="blockArc">
                    <a:avLst>
                      <a:gd name="adj1" fmla="val 13885552"/>
                      <a:gd name="adj2" fmla="val 14312158"/>
                      <a:gd name="adj3" fmla="val 3513"/>
                    </a:avLst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26" name="Blokboog 125">
                    <a:extLst>
                      <a:ext uri="{FF2B5EF4-FFF2-40B4-BE49-F238E27FC236}">
                        <a16:creationId xmlns:a16="http://schemas.microsoft.com/office/drawing/2014/main" id="{D7C6B7D5-2D7B-4232-AE3E-6334E9986935}"/>
                      </a:ext>
                    </a:extLst>
                  </p:cNvPr>
                  <p:cNvSpPr/>
                  <p:nvPr/>
                </p:nvSpPr>
                <p:spPr>
                  <a:xfrm>
                    <a:off x="3888105" y="3076534"/>
                    <a:ext cx="2129790" cy="2164452"/>
                  </a:xfrm>
                  <a:prstGeom prst="blockArc">
                    <a:avLst>
                      <a:gd name="adj1" fmla="val 14931550"/>
                      <a:gd name="adj2" fmla="val 15358625"/>
                      <a:gd name="adj3" fmla="val 3992"/>
                    </a:avLst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27" name="Blokboog 126">
                    <a:extLst>
                      <a:ext uri="{FF2B5EF4-FFF2-40B4-BE49-F238E27FC236}">
                        <a16:creationId xmlns:a16="http://schemas.microsoft.com/office/drawing/2014/main" id="{D6FB1A77-24AB-4979-96B3-45650A4965E2}"/>
                      </a:ext>
                    </a:extLst>
                  </p:cNvPr>
                  <p:cNvSpPr/>
                  <p:nvPr/>
                </p:nvSpPr>
                <p:spPr>
                  <a:xfrm>
                    <a:off x="3884295" y="3083544"/>
                    <a:ext cx="2129790" cy="2164452"/>
                  </a:xfrm>
                  <a:prstGeom prst="blockArc">
                    <a:avLst>
                      <a:gd name="adj1" fmla="val 15985068"/>
                      <a:gd name="adj2" fmla="val 16415997"/>
                      <a:gd name="adj3" fmla="val 3415"/>
                    </a:avLst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28" name="Blokboog 127">
                    <a:extLst>
                      <a:ext uri="{FF2B5EF4-FFF2-40B4-BE49-F238E27FC236}">
                        <a16:creationId xmlns:a16="http://schemas.microsoft.com/office/drawing/2014/main" id="{FF7433D3-D034-4211-98C2-60A0E1986468}"/>
                      </a:ext>
                    </a:extLst>
                  </p:cNvPr>
                  <p:cNvSpPr/>
                  <p:nvPr/>
                </p:nvSpPr>
                <p:spPr>
                  <a:xfrm flipH="1">
                    <a:off x="3890962" y="3074112"/>
                    <a:ext cx="2129790" cy="2164452"/>
                  </a:xfrm>
                  <a:prstGeom prst="blockArc">
                    <a:avLst>
                      <a:gd name="adj1" fmla="val 14931550"/>
                      <a:gd name="adj2" fmla="val 15358625"/>
                      <a:gd name="adj3" fmla="val 3992"/>
                    </a:avLst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29" name="Blokboog 128">
                    <a:extLst>
                      <a:ext uri="{FF2B5EF4-FFF2-40B4-BE49-F238E27FC236}">
                        <a16:creationId xmlns:a16="http://schemas.microsoft.com/office/drawing/2014/main" id="{629B632B-FCF2-45B7-9B91-3D98217A925B}"/>
                      </a:ext>
                    </a:extLst>
                  </p:cNvPr>
                  <p:cNvSpPr/>
                  <p:nvPr/>
                </p:nvSpPr>
                <p:spPr>
                  <a:xfrm flipH="1">
                    <a:off x="3890962" y="3083544"/>
                    <a:ext cx="2129790" cy="2164452"/>
                  </a:xfrm>
                  <a:prstGeom prst="blockArc">
                    <a:avLst>
                      <a:gd name="adj1" fmla="val 13885552"/>
                      <a:gd name="adj2" fmla="val 14312158"/>
                      <a:gd name="adj3" fmla="val 3513"/>
                    </a:avLst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30" name="Blokboog 129">
                    <a:extLst>
                      <a:ext uri="{FF2B5EF4-FFF2-40B4-BE49-F238E27FC236}">
                        <a16:creationId xmlns:a16="http://schemas.microsoft.com/office/drawing/2014/main" id="{E1D1F50E-AD5A-4489-B2D5-B30B9DB6CE79}"/>
                      </a:ext>
                    </a:extLst>
                  </p:cNvPr>
                  <p:cNvSpPr/>
                  <p:nvPr/>
                </p:nvSpPr>
                <p:spPr>
                  <a:xfrm flipH="1">
                    <a:off x="3890962" y="3075674"/>
                    <a:ext cx="2129790" cy="2164452"/>
                  </a:xfrm>
                  <a:prstGeom prst="blockArc">
                    <a:avLst>
                      <a:gd name="adj1" fmla="val 12822525"/>
                      <a:gd name="adj2" fmla="val 13251246"/>
                      <a:gd name="adj3" fmla="val 3473"/>
                    </a:avLst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31" name="Blokboog 130">
                    <a:extLst>
                      <a:ext uri="{FF2B5EF4-FFF2-40B4-BE49-F238E27FC236}">
                        <a16:creationId xmlns:a16="http://schemas.microsoft.com/office/drawing/2014/main" id="{81C1364C-FD56-4321-A20C-2D080739F96A}"/>
                      </a:ext>
                    </a:extLst>
                  </p:cNvPr>
                  <p:cNvSpPr/>
                  <p:nvPr/>
                </p:nvSpPr>
                <p:spPr>
                  <a:xfrm flipH="1">
                    <a:off x="3884295" y="3074112"/>
                    <a:ext cx="2129790" cy="2164452"/>
                  </a:xfrm>
                  <a:prstGeom prst="blockArc">
                    <a:avLst>
                      <a:gd name="adj1" fmla="val 11781201"/>
                      <a:gd name="adj2" fmla="val 12195397"/>
                      <a:gd name="adj3" fmla="val 3640"/>
                    </a:avLst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32" name="Blokboog 131">
                    <a:extLst>
                      <a:ext uri="{FF2B5EF4-FFF2-40B4-BE49-F238E27FC236}">
                        <a16:creationId xmlns:a16="http://schemas.microsoft.com/office/drawing/2014/main" id="{24418929-4CDA-4A50-B5B2-6FB114848958}"/>
                      </a:ext>
                    </a:extLst>
                  </p:cNvPr>
                  <p:cNvSpPr/>
                  <p:nvPr/>
                </p:nvSpPr>
                <p:spPr>
                  <a:xfrm flipH="1">
                    <a:off x="3890962" y="3074112"/>
                    <a:ext cx="2129790" cy="2164452"/>
                  </a:xfrm>
                  <a:prstGeom prst="blockArc">
                    <a:avLst>
                      <a:gd name="adj1" fmla="val 10820280"/>
                      <a:gd name="adj2" fmla="val 11120786"/>
                      <a:gd name="adj3" fmla="val 3612"/>
                    </a:avLst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10" name="Tekstvak 9">
                  <a:extLst>
                    <a:ext uri="{FF2B5EF4-FFF2-40B4-BE49-F238E27FC236}">
                      <a16:creationId xmlns:a16="http://schemas.microsoft.com/office/drawing/2014/main" id="{422DAD42-3E24-4DAC-AAE2-AFF38C67ECDE}"/>
                    </a:ext>
                  </a:extLst>
                </p:cNvPr>
                <p:cNvSpPr txBox="1"/>
                <p:nvPr/>
              </p:nvSpPr>
              <p:spPr>
                <a:xfrm>
                  <a:off x="547695" y="3292885"/>
                  <a:ext cx="417195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nl-NL" sz="1000" b="1" dirty="0"/>
                    <a:t>1.54</a:t>
                  </a:r>
                </a:p>
              </p:txBody>
            </p:sp>
            <p:sp>
              <p:nvSpPr>
                <p:cNvPr id="338" name="Tekstvak 337">
                  <a:extLst>
                    <a:ext uri="{FF2B5EF4-FFF2-40B4-BE49-F238E27FC236}">
                      <a16:creationId xmlns:a16="http://schemas.microsoft.com/office/drawing/2014/main" id="{91146523-B5A9-4DBB-BA0A-AF2B70FA6107}"/>
                    </a:ext>
                  </a:extLst>
                </p:cNvPr>
                <p:cNvSpPr txBox="1"/>
                <p:nvPr/>
              </p:nvSpPr>
              <p:spPr>
                <a:xfrm>
                  <a:off x="588432" y="3082335"/>
                  <a:ext cx="417195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nl-NL" sz="1000" b="1" dirty="0"/>
                    <a:t>1.43</a:t>
                  </a:r>
                </a:p>
              </p:txBody>
            </p:sp>
            <p:sp>
              <p:nvSpPr>
                <p:cNvPr id="339" name="Tekstvak 338">
                  <a:extLst>
                    <a:ext uri="{FF2B5EF4-FFF2-40B4-BE49-F238E27FC236}">
                      <a16:creationId xmlns:a16="http://schemas.microsoft.com/office/drawing/2014/main" id="{2C1496BF-26DA-42D8-B23E-C014BE8F5B69}"/>
                    </a:ext>
                  </a:extLst>
                </p:cNvPr>
                <p:cNvSpPr txBox="1"/>
                <p:nvPr/>
              </p:nvSpPr>
              <p:spPr>
                <a:xfrm>
                  <a:off x="669811" y="2898993"/>
                  <a:ext cx="417195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nl-NL" sz="1000" b="1" dirty="0"/>
                    <a:t>1.31</a:t>
                  </a:r>
                </a:p>
              </p:txBody>
            </p:sp>
            <p:sp>
              <p:nvSpPr>
                <p:cNvPr id="340" name="Tekstvak 339">
                  <a:extLst>
                    <a:ext uri="{FF2B5EF4-FFF2-40B4-BE49-F238E27FC236}">
                      <a16:creationId xmlns:a16="http://schemas.microsoft.com/office/drawing/2014/main" id="{FE64EF94-BDE8-4305-82C3-DD91A6571C8B}"/>
                    </a:ext>
                  </a:extLst>
                </p:cNvPr>
                <p:cNvSpPr txBox="1"/>
                <p:nvPr/>
              </p:nvSpPr>
              <p:spPr>
                <a:xfrm>
                  <a:off x="803428" y="2739785"/>
                  <a:ext cx="417195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nl-NL" sz="1000" b="1" dirty="0"/>
                    <a:t>1.16</a:t>
                  </a:r>
                </a:p>
              </p:txBody>
            </p:sp>
            <p:sp>
              <p:nvSpPr>
                <p:cNvPr id="341" name="Tekstvak 340">
                  <a:extLst>
                    <a:ext uri="{FF2B5EF4-FFF2-40B4-BE49-F238E27FC236}">
                      <a16:creationId xmlns:a16="http://schemas.microsoft.com/office/drawing/2014/main" id="{808F67DC-D949-4E56-AD82-A14B818CA753}"/>
                    </a:ext>
                  </a:extLst>
                </p:cNvPr>
                <p:cNvSpPr txBox="1"/>
                <p:nvPr/>
              </p:nvSpPr>
              <p:spPr>
                <a:xfrm>
                  <a:off x="1005627" y="2616674"/>
                  <a:ext cx="417195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nl-NL" sz="1000" b="1" dirty="0"/>
                    <a:t>1.02</a:t>
                  </a:r>
                </a:p>
              </p:txBody>
            </p:sp>
            <p:sp>
              <p:nvSpPr>
                <p:cNvPr id="342" name="Tekstvak 341">
                  <a:extLst>
                    <a:ext uri="{FF2B5EF4-FFF2-40B4-BE49-F238E27FC236}">
                      <a16:creationId xmlns:a16="http://schemas.microsoft.com/office/drawing/2014/main" id="{B7534B68-A96F-44E4-B0AF-CA0CB6A83C09}"/>
                    </a:ext>
                  </a:extLst>
                </p:cNvPr>
                <p:cNvSpPr txBox="1"/>
                <p:nvPr/>
              </p:nvSpPr>
              <p:spPr>
                <a:xfrm>
                  <a:off x="1249961" y="2561662"/>
                  <a:ext cx="417195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nl-NL" sz="1000" b="1" dirty="0"/>
                    <a:t>0.90</a:t>
                  </a:r>
                </a:p>
              </p:txBody>
            </p:sp>
            <p:sp>
              <p:nvSpPr>
                <p:cNvPr id="343" name="Tekstvak 342">
                  <a:extLst>
                    <a:ext uri="{FF2B5EF4-FFF2-40B4-BE49-F238E27FC236}">
                      <a16:creationId xmlns:a16="http://schemas.microsoft.com/office/drawing/2014/main" id="{4DCC3D05-830D-482E-8B14-0095178944CD}"/>
                    </a:ext>
                  </a:extLst>
                </p:cNvPr>
                <p:cNvSpPr txBox="1"/>
                <p:nvPr/>
              </p:nvSpPr>
              <p:spPr>
                <a:xfrm>
                  <a:off x="1501823" y="2608928"/>
                  <a:ext cx="417195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nl-NL" sz="1000" b="1" dirty="0"/>
                    <a:t>0.82</a:t>
                  </a:r>
                </a:p>
              </p:txBody>
            </p:sp>
            <p:sp>
              <p:nvSpPr>
                <p:cNvPr id="344" name="Tekstvak 343">
                  <a:extLst>
                    <a:ext uri="{FF2B5EF4-FFF2-40B4-BE49-F238E27FC236}">
                      <a16:creationId xmlns:a16="http://schemas.microsoft.com/office/drawing/2014/main" id="{BE75E74D-4A98-4CB5-A2E6-B7F1EC27DECF}"/>
                    </a:ext>
                  </a:extLst>
                </p:cNvPr>
                <p:cNvSpPr txBox="1"/>
                <p:nvPr/>
              </p:nvSpPr>
              <p:spPr>
                <a:xfrm>
                  <a:off x="1692756" y="2733998"/>
                  <a:ext cx="417195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nl-NL" sz="1000" b="1" dirty="0"/>
                    <a:t>0.73</a:t>
                  </a:r>
                </a:p>
              </p:txBody>
            </p:sp>
            <p:sp>
              <p:nvSpPr>
                <p:cNvPr id="345" name="Tekstvak 344">
                  <a:extLst>
                    <a:ext uri="{FF2B5EF4-FFF2-40B4-BE49-F238E27FC236}">
                      <a16:creationId xmlns:a16="http://schemas.microsoft.com/office/drawing/2014/main" id="{6FBB449B-5B6F-413F-AA7A-80B6B2482F31}"/>
                    </a:ext>
                  </a:extLst>
                </p:cNvPr>
                <p:cNvSpPr txBox="1"/>
                <p:nvPr/>
              </p:nvSpPr>
              <p:spPr>
                <a:xfrm>
                  <a:off x="1842345" y="2897079"/>
                  <a:ext cx="417195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nl-NL" sz="1000" b="1" dirty="0"/>
                    <a:t>0.66</a:t>
                  </a:r>
                </a:p>
              </p:txBody>
            </p:sp>
            <p:sp>
              <p:nvSpPr>
                <p:cNvPr id="346" name="Tekstvak 345">
                  <a:extLst>
                    <a:ext uri="{FF2B5EF4-FFF2-40B4-BE49-F238E27FC236}">
                      <a16:creationId xmlns:a16="http://schemas.microsoft.com/office/drawing/2014/main" id="{72A6B45D-F42F-4CF3-B13A-BE7BB4EA0787}"/>
                    </a:ext>
                  </a:extLst>
                </p:cNvPr>
                <p:cNvSpPr txBox="1"/>
                <p:nvPr/>
              </p:nvSpPr>
              <p:spPr>
                <a:xfrm>
                  <a:off x="1926963" y="3079775"/>
                  <a:ext cx="417195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nl-NL" sz="1000" b="1" dirty="0"/>
                    <a:t>0.61</a:t>
                  </a:r>
                </a:p>
              </p:txBody>
            </p:sp>
            <p:sp>
              <p:nvSpPr>
                <p:cNvPr id="347" name="Tekstvak 346">
                  <a:extLst>
                    <a:ext uri="{FF2B5EF4-FFF2-40B4-BE49-F238E27FC236}">
                      <a16:creationId xmlns:a16="http://schemas.microsoft.com/office/drawing/2014/main" id="{C5809EAF-F42C-42D2-84D3-DF9975AA01EA}"/>
                    </a:ext>
                  </a:extLst>
                </p:cNvPr>
                <p:cNvSpPr txBox="1"/>
                <p:nvPr/>
              </p:nvSpPr>
              <p:spPr>
                <a:xfrm>
                  <a:off x="1968046" y="3295365"/>
                  <a:ext cx="417195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nl-NL" sz="1000" b="1" dirty="0"/>
                    <a:t>0.56</a:t>
                  </a:r>
                </a:p>
              </p:txBody>
            </p:sp>
            <p:sp>
              <p:nvSpPr>
                <p:cNvPr id="348" name="Tekstvak 347">
                  <a:extLst>
                    <a:ext uri="{FF2B5EF4-FFF2-40B4-BE49-F238E27FC236}">
                      <a16:creationId xmlns:a16="http://schemas.microsoft.com/office/drawing/2014/main" id="{B3B00B2D-59CF-4DD1-8133-0E1A21BB5FD3}"/>
                    </a:ext>
                  </a:extLst>
                </p:cNvPr>
                <p:cNvSpPr txBox="1"/>
                <p:nvPr/>
              </p:nvSpPr>
              <p:spPr>
                <a:xfrm>
                  <a:off x="1257641" y="2790669"/>
                  <a:ext cx="457932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nl-NL" sz="1000" b="1" u="sng" dirty="0"/>
                    <a:t>MHz</a:t>
                  </a:r>
                </a:p>
              </p:txBody>
            </p:sp>
          </p:grpSp>
          <p:grpSp>
            <p:nvGrpSpPr>
              <p:cNvPr id="15" name="Groep 14">
                <a:extLst>
                  <a:ext uri="{FF2B5EF4-FFF2-40B4-BE49-F238E27FC236}">
                    <a16:creationId xmlns:a16="http://schemas.microsoft.com/office/drawing/2014/main" id="{90B56C88-EBBE-450D-A673-A934CC84ECBE}"/>
                  </a:ext>
                </a:extLst>
              </p:cNvPr>
              <p:cNvGrpSpPr/>
              <p:nvPr/>
            </p:nvGrpSpPr>
            <p:grpSpPr>
              <a:xfrm>
                <a:off x="2640596" y="2541168"/>
                <a:ext cx="1942464" cy="1890673"/>
                <a:chOff x="2640596" y="2541168"/>
                <a:chExt cx="1942464" cy="1890673"/>
              </a:xfrm>
            </p:grpSpPr>
            <p:grpSp>
              <p:nvGrpSpPr>
                <p:cNvPr id="285" name="Groep 284">
                  <a:extLst>
                    <a:ext uri="{FF2B5EF4-FFF2-40B4-BE49-F238E27FC236}">
                      <a16:creationId xmlns:a16="http://schemas.microsoft.com/office/drawing/2014/main" id="{D229131D-115C-432D-BE54-71D015B2590B}"/>
                    </a:ext>
                  </a:extLst>
                </p:cNvPr>
                <p:cNvGrpSpPr/>
                <p:nvPr/>
              </p:nvGrpSpPr>
              <p:grpSpPr>
                <a:xfrm>
                  <a:off x="2640596" y="2541168"/>
                  <a:ext cx="1881779" cy="1890673"/>
                  <a:chOff x="3884295" y="3074112"/>
                  <a:chExt cx="2136457" cy="2173884"/>
                </a:xfrm>
              </p:grpSpPr>
              <p:grpSp>
                <p:nvGrpSpPr>
                  <p:cNvPr id="286" name="Groep 285">
                    <a:extLst>
                      <a:ext uri="{FF2B5EF4-FFF2-40B4-BE49-F238E27FC236}">
                        <a16:creationId xmlns:a16="http://schemas.microsoft.com/office/drawing/2014/main" id="{5ECE7254-4276-43C0-85C8-EBFBBC38B077}"/>
                      </a:ext>
                    </a:extLst>
                  </p:cNvPr>
                  <p:cNvGrpSpPr/>
                  <p:nvPr/>
                </p:nvGrpSpPr>
                <p:grpSpPr>
                  <a:xfrm>
                    <a:off x="3886200" y="3074670"/>
                    <a:ext cx="2133600" cy="2145030"/>
                    <a:chOff x="3886200" y="3074670"/>
                    <a:chExt cx="2133600" cy="2145030"/>
                  </a:xfrm>
                </p:grpSpPr>
                <p:sp>
                  <p:nvSpPr>
                    <p:cNvPr id="299" name="Koorde 298">
                      <a:extLst>
                        <a:ext uri="{FF2B5EF4-FFF2-40B4-BE49-F238E27FC236}">
                          <a16:creationId xmlns:a16="http://schemas.microsoft.com/office/drawing/2014/main" id="{0CEDA2ED-5A3C-4B00-A3EC-1C42EBA2876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886200" y="3074670"/>
                      <a:ext cx="2133600" cy="2145030"/>
                    </a:xfrm>
                    <a:prstGeom prst="chord">
                      <a:avLst>
                        <a:gd name="adj1" fmla="val 10778855"/>
                        <a:gd name="adj2" fmla="val 11693"/>
                      </a:avLst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nl-NL"/>
                    </a:p>
                  </p:txBody>
                </p:sp>
                <p:sp>
                  <p:nvSpPr>
                    <p:cNvPr id="300" name="Koorde 299">
                      <a:extLst>
                        <a:ext uri="{FF2B5EF4-FFF2-40B4-BE49-F238E27FC236}">
                          <a16:creationId xmlns:a16="http://schemas.microsoft.com/office/drawing/2014/main" id="{FA8B1CDC-71B7-44EA-961D-502ED65F725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970020" y="3165224"/>
                      <a:ext cx="1965960" cy="1963737"/>
                    </a:xfrm>
                    <a:prstGeom prst="chord">
                      <a:avLst>
                        <a:gd name="adj1" fmla="val 10778855"/>
                        <a:gd name="adj2" fmla="val 14422"/>
                      </a:avLst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nl-NL"/>
                    </a:p>
                  </p:txBody>
                </p:sp>
                <p:sp>
                  <p:nvSpPr>
                    <p:cNvPr id="301" name="Koorde 300">
                      <a:extLst>
                        <a:ext uri="{FF2B5EF4-FFF2-40B4-BE49-F238E27FC236}">
                          <a16:creationId xmlns:a16="http://schemas.microsoft.com/office/drawing/2014/main" id="{FEA4001E-41BB-4A62-9056-33F0F542455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598670" y="3779336"/>
                      <a:ext cx="704850" cy="735514"/>
                    </a:xfrm>
                    <a:prstGeom prst="chord">
                      <a:avLst>
                        <a:gd name="adj1" fmla="val 10780041"/>
                        <a:gd name="adj2" fmla="val 14422"/>
                      </a:avLst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nl-NL" dirty="0"/>
                    </a:p>
                  </p:txBody>
                </p:sp>
                <p:sp>
                  <p:nvSpPr>
                    <p:cNvPr id="302" name="Koorde 301">
                      <a:extLst>
                        <a:ext uri="{FF2B5EF4-FFF2-40B4-BE49-F238E27FC236}">
                          <a16:creationId xmlns:a16="http://schemas.microsoft.com/office/drawing/2014/main" id="{6B3F0783-2A83-42BC-81C1-3D0431BEBCA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804410" y="3992698"/>
                      <a:ext cx="297180" cy="314053"/>
                    </a:xfrm>
                    <a:prstGeom prst="chord">
                      <a:avLst>
                        <a:gd name="adj1" fmla="val 10780041"/>
                        <a:gd name="adj2" fmla="val 14422"/>
                      </a:avLst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nl-NL" dirty="0"/>
                    </a:p>
                  </p:txBody>
                </p:sp>
                <p:cxnSp>
                  <p:nvCxnSpPr>
                    <p:cNvPr id="303" name="Rechte verbindingslijn 302">
                      <a:extLst>
                        <a:ext uri="{FF2B5EF4-FFF2-40B4-BE49-F238E27FC236}">
                          <a16:creationId xmlns:a16="http://schemas.microsoft.com/office/drawing/2014/main" id="{1ECF5102-22D9-4B1E-A9CC-3BA4904AEC41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4488180" y="3991678"/>
                      <a:ext cx="127635" cy="47859"/>
                    </a:xfrm>
                    <a:prstGeom prst="line">
                      <a:avLst/>
                    </a:prstGeom>
                    <a:ln w="12700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4" name="Rechte verbindingslijn 303">
                      <a:extLst>
                        <a:ext uri="{FF2B5EF4-FFF2-40B4-BE49-F238E27FC236}">
                          <a16:creationId xmlns:a16="http://schemas.microsoft.com/office/drawing/2014/main" id="{38B29677-5757-4083-92E1-40148A3D9AB5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4551997" y="3862347"/>
                      <a:ext cx="109061" cy="76142"/>
                    </a:xfrm>
                    <a:prstGeom prst="line">
                      <a:avLst/>
                    </a:prstGeom>
                    <a:ln w="12700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5" name="Rechte verbindingslijn 304">
                      <a:extLst>
                        <a:ext uri="{FF2B5EF4-FFF2-40B4-BE49-F238E27FC236}">
                          <a16:creationId xmlns:a16="http://schemas.microsoft.com/office/drawing/2014/main" id="{066B6DFB-9FD8-4B36-82F3-2D2C951E6231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4656535" y="3751040"/>
                      <a:ext cx="85962" cy="102775"/>
                    </a:xfrm>
                    <a:prstGeom prst="line">
                      <a:avLst/>
                    </a:prstGeom>
                    <a:ln w="12700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6" name="Rechte verbindingslijn 305">
                      <a:extLst>
                        <a:ext uri="{FF2B5EF4-FFF2-40B4-BE49-F238E27FC236}">
                          <a16:creationId xmlns:a16="http://schemas.microsoft.com/office/drawing/2014/main" id="{3DF9F2E5-9983-43FF-BB1E-2CDFFEAB622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4804410" y="3672843"/>
                      <a:ext cx="36195" cy="121071"/>
                    </a:xfrm>
                    <a:prstGeom prst="line">
                      <a:avLst/>
                    </a:prstGeom>
                    <a:ln w="12700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7" name="Rechte verbindingslijn 306">
                      <a:extLst>
                        <a:ext uri="{FF2B5EF4-FFF2-40B4-BE49-F238E27FC236}">
                          <a16:creationId xmlns:a16="http://schemas.microsoft.com/office/drawing/2014/main" id="{66C878FE-3570-4E0E-BE46-6DA0AB4BE65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4954905" y="3636645"/>
                      <a:ext cx="1905" cy="142691"/>
                    </a:xfrm>
                    <a:prstGeom prst="line">
                      <a:avLst/>
                    </a:prstGeom>
                    <a:ln w="12700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8" name="Rechte verbindingslijn 307">
                      <a:extLst>
                        <a:ext uri="{FF2B5EF4-FFF2-40B4-BE49-F238E27FC236}">
                          <a16:creationId xmlns:a16="http://schemas.microsoft.com/office/drawing/2014/main" id="{ED58BBD6-7549-4C3B-8648-EF4AD1F46B3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5281613" y="3991678"/>
                      <a:ext cx="127635" cy="47859"/>
                    </a:xfrm>
                    <a:prstGeom prst="line">
                      <a:avLst/>
                    </a:prstGeom>
                    <a:ln w="12700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9" name="Rechte verbindingslijn 308">
                      <a:extLst>
                        <a:ext uri="{FF2B5EF4-FFF2-40B4-BE49-F238E27FC236}">
                          <a16:creationId xmlns:a16="http://schemas.microsoft.com/office/drawing/2014/main" id="{8C71A572-E314-4589-8443-FD0108E0DFF1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5241132" y="3862290"/>
                      <a:ext cx="109061" cy="76142"/>
                    </a:xfrm>
                    <a:prstGeom prst="line">
                      <a:avLst/>
                    </a:prstGeom>
                    <a:ln w="12700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0" name="Rechte verbindingslijn 309">
                      <a:extLst>
                        <a:ext uri="{FF2B5EF4-FFF2-40B4-BE49-F238E27FC236}">
                          <a16:creationId xmlns:a16="http://schemas.microsoft.com/office/drawing/2014/main" id="{2704C26F-D9CE-4277-B1D7-9185B9C3711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5163505" y="3753405"/>
                      <a:ext cx="90010" cy="100410"/>
                    </a:xfrm>
                    <a:prstGeom prst="line">
                      <a:avLst/>
                    </a:prstGeom>
                    <a:ln w="12700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1" name="Rechte verbindingslijn 310">
                      <a:extLst>
                        <a:ext uri="{FF2B5EF4-FFF2-40B4-BE49-F238E27FC236}">
                          <a16:creationId xmlns:a16="http://schemas.microsoft.com/office/drawing/2014/main" id="{D0F17D38-9BD5-4E5C-BA20-042AEC6F378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5069921" y="3682539"/>
                      <a:ext cx="36195" cy="121071"/>
                    </a:xfrm>
                    <a:prstGeom prst="line">
                      <a:avLst/>
                    </a:prstGeom>
                    <a:ln w="12700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287" name="Boog 286">
                    <a:extLst>
                      <a:ext uri="{FF2B5EF4-FFF2-40B4-BE49-F238E27FC236}">
                        <a16:creationId xmlns:a16="http://schemas.microsoft.com/office/drawing/2014/main" id="{F63428D3-2988-4B69-B10F-3F23593C997C}"/>
                      </a:ext>
                    </a:extLst>
                  </p:cNvPr>
                  <p:cNvSpPr/>
                  <p:nvPr/>
                </p:nvSpPr>
                <p:spPr>
                  <a:xfrm>
                    <a:off x="3886200" y="3074484"/>
                    <a:ext cx="2133600" cy="2145030"/>
                  </a:xfrm>
                  <a:prstGeom prst="arc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/>
                  </a:p>
                </p:txBody>
              </p:sp>
              <p:sp>
                <p:nvSpPr>
                  <p:cNvPr id="288" name="Blokboog 287">
                    <a:extLst>
                      <a:ext uri="{FF2B5EF4-FFF2-40B4-BE49-F238E27FC236}">
                        <a16:creationId xmlns:a16="http://schemas.microsoft.com/office/drawing/2014/main" id="{CD083A19-330F-4616-AA2E-79E84F3A9BDD}"/>
                      </a:ext>
                    </a:extLst>
                  </p:cNvPr>
                  <p:cNvSpPr/>
                  <p:nvPr/>
                </p:nvSpPr>
                <p:spPr>
                  <a:xfrm>
                    <a:off x="3886200" y="3074298"/>
                    <a:ext cx="2129790" cy="2164452"/>
                  </a:xfrm>
                  <a:prstGeom prst="blockArc">
                    <a:avLst>
                      <a:gd name="adj1" fmla="val 10820280"/>
                      <a:gd name="adj2" fmla="val 11120786"/>
                      <a:gd name="adj3" fmla="val 3612"/>
                    </a:avLst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89" name="Blokboog 288">
                    <a:extLst>
                      <a:ext uri="{FF2B5EF4-FFF2-40B4-BE49-F238E27FC236}">
                        <a16:creationId xmlns:a16="http://schemas.microsoft.com/office/drawing/2014/main" id="{60792D1A-0F8A-4616-909B-230C786DBCCC}"/>
                      </a:ext>
                    </a:extLst>
                  </p:cNvPr>
                  <p:cNvSpPr/>
                  <p:nvPr/>
                </p:nvSpPr>
                <p:spPr>
                  <a:xfrm>
                    <a:off x="3888105" y="3074298"/>
                    <a:ext cx="2129790" cy="2164452"/>
                  </a:xfrm>
                  <a:prstGeom prst="blockArc">
                    <a:avLst>
                      <a:gd name="adj1" fmla="val 11781201"/>
                      <a:gd name="adj2" fmla="val 12195397"/>
                      <a:gd name="adj3" fmla="val 3640"/>
                    </a:avLst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90" name="Blokboog 289">
                    <a:extLst>
                      <a:ext uri="{FF2B5EF4-FFF2-40B4-BE49-F238E27FC236}">
                        <a16:creationId xmlns:a16="http://schemas.microsoft.com/office/drawing/2014/main" id="{CC779690-FF08-42C8-A3E3-7623A15ACE59}"/>
                      </a:ext>
                    </a:extLst>
                  </p:cNvPr>
                  <p:cNvSpPr/>
                  <p:nvPr/>
                </p:nvSpPr>
                <p:spPr>
                  <a:xfrm>
                    <a:off x="3886200" y="3074298"/>
                    <a:ext cx="2129790" cy="2164452"/>
                  </a:xfrm>
                  <a:prstGeom prst="blockArc">
                    <a:avLst>
                      <a:gd name="adj1" fmla="val 12822525"/>
                      <a:gd name="adj2" fmla="val 13251246"/>
                      <a:gd name="adj3" fmla="val 3473"/>
                    </a:avLst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91" name="Blokboog 290">
                    <a:extLst>
                      <a:ext uri="{FF2B5EF4-FFF2-40B4-BE49-F238E27FC236}">
                        <a16:creationId xmlns:a16="http://schemas.microsoft.com/office/drawing/2014/main" id="{BAC43E5D-6289-4792-9167-9BDDE42D9B58}"/>
                      </a:ext>
                    </a:extLst>
                  </p:cNvPr>
                  <p:cNvSpPr/>
                  <p:nvPr/>
                </p:nvSpPr>
                <p:spPr>
                  <a:xfrm>
                    <a:off x="3888105" y="3074112"/>
                    <a:ext cx="2129790" cy="2164452"/>
                  </a:xfrm>
                  <a:prstGeom prst="blockArc">
                    <a:avLst>
                      <a:gd name="adj1" fmla="val 13885552"/>
                      <a:gd name="adj2" fmla="val 14312158"/>
                      <a:gd name="adj3" fmla="val 3513"/>
                    </a:avLst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92" name="Blokboog 291">
                    <a:extLst>
                      <a:ext uri="{FF2B5EF4-FFF2-40B4-BE49-F238E27FC236}">
                        <a16:creationId xmlns:a16="http://schemas.microsoft.com/office/drawing/2014/main" id="{6BA20263-B1FB-479F-B8F8-C4E1AFE4277A}"/>
                      </a:ext>
                    </a:extLst>
                  </p:cNvPr>
                  <p:cNvSpPr/>
                  <p:nvPr/>
                </p:nvSpPr>
                <p:spPr>
                  <a:xfrm>
                    <a:off x="3888105" y="3076534"/>
                    <a:ext cx="2129790" cy="2164452"/>
                  </a:xfrm>
                  <a:prstGeom prst="blockArc">
                    <a:avLst>
                      <a:gd name="adj1" fmla="val 14931550"/>
                      <a:gd name="adj2" fmla="val 15358625"/>
                      <a:gd name="adj3" fmla="val 3992"/>
                    </a:avLst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93" name="Blokboog 292">
                    <a:extLst>
                      <a:ext uri="{FF2B5EF4-FFF2-40B4-BE49-F238E27FC236}">
                        <a16:creationId xmlns:a16="http://schemas.microsoft.com/office/drawing/2014/main" id="{EAC44E54-5F8B-47CC-A083-5BC005E28343}"/>
                      </a:ext>
                    </a:extLst>
                  </p:cNvPr>
                  <p:cNvSpPr/>
                  <p:nvPr/>
                </p:nvSpPr>
                <p:spPr>
                  <a:xfrm>
                    <a:off x="3884295" y="3083544"/>
                    <a:ext cx="2129790" cy="2164452"/>
                  </a:xfrm>
                  <a:prstGeom prst="blockArc">
                    <a:avLst>
                      <a:gd name="adj1" fmla="val 15985068"/>
                      <a:gd name="adj2" fmla="val 16415997"/>
                      <a:gd name="adj3" fmla="val 3415"/>
                    </a:avLst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94" name="Blokboog 293">
                    <a:extLst>
                      <a:ext uri="{FF2B5EF4-FFF2-40B4-BE49-F238E27FC236}">
                        <a16:creationId xmlns:a16="http://schemas.microsoft.com/office/drawing/2014/main" id="{FFB23B00-B398-438D-BDD1-A27C14768AAC}"/>
                      </a:ext>
                    </a:extLst>
                  </p:cNvPr>
                  <p:cNvSpPr/>
                  <p:nvPr/>
                </p:nvSpPr>
                <p:spPr>
                  <a:xfrm flipH="1">
                    <a:off x="3890962" y="3074112"/>
                    <a:ext cx="2129790" cy="2164452"/>
                  </a:xfrm>
                  <a:prstGeom prst="blockArc">
                    <a:avLst>
                      <a:gd name="adj1" fmla="val 14931550"/>
                      <a:gd name="adj2" fmla="val 15358625"/>
                      <a:gd name="adj3" fmla="val 3992"/>
                    </a:avLst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95" name="Blokboog 294">
                    <a:extLst>
                      <a:ext uri="{FF2B5EF4-FFF2-40B4-BE49-F238E27FC236}">
                        <a16:creationId xmlns:a16="http://schemas.microsoft.com/office/drawing/2014/main" id="{2D6032D6-4CD0-48B7-BB84-CF96003138C4}"/>
                      </a:ext>
                    </a:extLst>
                  </p:cNvPr>
                  <p:cNvSpPr/>
                  <p:nvPr/>
                </p:nvSpPr>
                <p:spPr>
                  <a:xfrm flipH="1">
                    <a:off x="3890962" y="3083544"/>
                    <a:ext cx="2129790" cy="2164452"/>
                  </a:xfrm>
                  <a:prstGeom prst="blockArc">
                    <a:avLst>
                      <a:gd name="adj1" fmla="val 13885552"/>
                      <a:gd name="adj2" fmla="val 14312158"/>
                      <a:gd name="adj3" fmla="val 3513"/>
                    </a:avLst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96" name="Blokboog 295">
                    <a:extLst>
                      <a:ext uri="{FF2B5EF4-FFF2-40B4-BE49-F238E27FC236}">
                        <a16:creationId xmlns:a16="http://schemas.microsoft.com/office/drawing/2014/main" id="{7D8C2BFE-EF49-4FD2-A862-1861F0539835}"/>
                      </a:ext>
                    </a:extLst>
                  </p:cNvPr>
                  <p:cNvSpPr/>
                  <p:nvPr/>
                </p:nvSpPr>
                <p:spPr>
                  <a:xfrm flipH="1">
                    <a:off x="3890962" y="3075674"/>
                    <a:ext cx="2129790" cy="2164452"/>
                  </a:xfrm>
                  <a:prstGeom prst="blockArc">
                    <a:avLst>
                      <a:gd name="adj1" fmla="val 12822525"/>
                      <a:gd name="adj2" fmla="val 13251246"/>
                      <a:gd name="adj3" fmla="val 3473"/>
                    </a:avLst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97" name="Blokboog 296">
                    <a:extLst>
                      <a:ext uri="{FF2B5EF4-FFF2-40B4-BE49-F238E27FC236}">
                        <a16:creationId xmlns:a16="http://schemas.microsoft.com/office/drawing/2014/main" id="{EA77F151-6FCC-427C-8D5C-4B705033D387}"/>
                      </a:ext>
                    </a:extLst>
                  </p:cNvPr>
                  <p:cNvSpPr/>
                  <p:nvPr/>
                </p:nvSpPr>
                <p:spPr>
                  <a:xfrm flipH="1">
                    <a:off x="3884295" y="3074112"/>
                    <a:ext cx="2129790" cy="2164452"/>
                  </a:xfrm>
                  <a:prstGeom prst="blockArc">
                    <a:avLst>
                      <a:gd name="adj1" fmla="val 11781201"/>
                      <a:gd name="adj2" fmla="val 12195397"/>
                      <a:gd name="adj3" fmla="val 3640"/>
                    </a:avLst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98" name="Blokboog 297">
                    <a:extLst>
                      <a:ext uri="{FF2B5EF4-FFF2-40B4-BE49-F238E27FC236}">
                        <a16:creationId xmlns:a16="http://schemas.microsoft.com/office/drawing/2014/main" id="{3B76CBF4-6D44-40CF-8E55-A8D4856ADF50}"/>
                      </a:ext>
                    </a:extLst>
                  </p:cNvPr>
                  <p:cNvSpPr/>
                  <p:nvPr/>
                </p:nvSpPr>
                <p:spPr>
                  <a:xfrm flipH="1">
                    <a:off x="3890962" y="3074112"/>
                    <a:ext cx="2129790" cy="2164452"/>
                  </a:xfrm>
                  <a:prstGeom prst="blockArc">
                    <a:avLst>
                      <a:gd name="adj1" fmla="val 10820280"/>
                      <a:gd name="adj2" fmla="val 11120786"/>
                      <a:gd name="adj3" fmla="val 3612"/>
                    </a:avLst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11" name="Groep 10">
                  <a:extLst>
                    <a:ext uri="{FF2B5EF4-FFF2-40B4-BE49-F238E27FC236}">
                      <a16:creationId xmlns:a16="http://schemas.microsoft.com/office/drawing/2014/main" id="{9D061C0C-1BC2-4193-AC64-9B37448DF4B3}"/>
                    </a:ext>
                  </a:extLst>
                </p:cNvPr>
                <p:cNvGrpSpPr/>
                <p:nvPr/>
              </p:nvGrpSpPr>
              <p:grpSpPr>
                <a:xfrm>
                  <a:off x="2695455" y="2577959"/>
                  <a:ext cx="1887605" cy="961026"/>
                  <a:chOff x="1400832" y="5032825"/>
                  <a:chExt cx="1887605" cy="961026"/>
                </a:xfrm>
              </p:grpSpPr>
              <p:sp>
                <p:nvSpPr>
                  <p:cNvPr id="349" name="Tekstvak 348">
                    <a:extLst>
                      <a:ext uri="{FF2B5EF4-FFF2-40B4-BE49-F238E27FC236}">
                        <a16:creationId xmlns:a16="http://schemas.microsoft.com/office/drawing/2014/main" id="{5192A067-02E5-454B-8C53-61EA8D1777FF}"/>
                      </a:ext>
                    </a:extLst>
                  </p:cNvPr>
                  <p:cNvSpPr txBox="1"/>
                  <p:nvPr/>
                </p:nvSpPr>
                <p:spPr>
                  <a:xfrm>
                    <a:off x="1400832" y="5736200"/>
                    <a:ext cx="417195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nl-NL" sz="1000" b="1" dirty="0"/>
                      <a:t>0</a:t>
                    </a:r>
                  </a:p>
                </p:txBody>
              </p:sp>
              <p:sp>
                <p:nvSpPr>
                  <p:cNvPr id="350" name="Tekstvak 349">
                    <a:extLst>
                      <a:ext uri="{FF2B5EF4-FFF2-40B4-BE49-F238E27FC236}">
                        <a16:creationId xmlns:a16="http://schemas.microsoft.com/office/drawing/2014/main" id="{606BFB56-BCBF-4A59-8561-BDCD55BFF478}"/>
                      </a:ext>
                    </a:extLst>
                  </p:cNvPr>
                  <p:cNvSpPr txBox="1"/>
                  <p:nvPr/>
                </p:nvSpPr>
                <p:spPr>
                  <a:xfrm>
                    <a:off x="1453545" y="5537623"/>
                    <a:ext cx="417195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nl-NL" sz="1000" b="1" dirty="0"/>
                      <a:t>1</a:t>
                    </a:r>
                  </a:p>
                </p:txBody>
              </p:sp>
              <p:sp>
                <p:nvSpPr>
                  <p:cNvPr id="351" name="Tekstvak 350">
                    <a:extLst>
                      <a:ext uri="{FF2B5EF4-FFF2-40B4-BE49-F238E27FC236}">
                        <a16:creationId xmlns:a16="http://schemas.microsoft.com/office/drawing/2014/main" id="{2CF36477-71F6-44E6-81F8-AE21F9D40199}"/>
                      </a:ext>
                    </a:extLst>
                  </p:cNvPr>
                  <p:cNvSpPr txBox="1"/>
                  <p:nvPr/>
                </p:nvSpPr>
                <p:spPr>
                  <a:xfrm>
                    <a:off x="1554384" y="5347726"/>
                    <a:ext cx="417195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nl-NL" sz="1000" b="1" dirty="0"/>
                      <a:t>2</a:t>
                    </a:r>
                  </a:p>
                </p:txBody>
              </p:sp>
              <p:sp>
                <p:nvSpPr>
                  <p:cNvPr id="352" name="Tekstvak 351">
                    <a:extLst>
                      <a:ext uri="{FF2B5EF4-FFF2-40B4-BE49-F238E27FC236}">
                        <a16:creationId xmlns:a16="http://schemas.microsoft.com/office/drawing/2014/main" id="{81A5CB2D-0444-467A-A5B8-F4AB7D820EF6}"/>
                      </a:ext>
                    </a:extLst>
                  </p:cNvPr>
                  <p:cNvSpPr txBox="1"/>
                  <p:nvPr/>
                </p:nvSpPr>
                <p:spPr>
                  <a:xfrm>
                    <a:off x="1711046" y="5203136"/>
                    <a:ext cx="417195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nl-NL" sz="1000" b="1" dirty="0"/>
                      <a:t>3</a:t>
                    </a:r>
                  </a:p>
                </p:txBody>
              </p:sp>
              <p:sp>
                <p:nvSpPr>
                  <p:cNvPr id="353" name="Tekstvak 352">
                    <a:extLst>
                      <a:ext uri="{FF2B5EF4-FFF2-40B4-BE49-F238E27FC236}">
                        <a16:creationId xmlns:a16="http://schemas.microsoft.com/office/drawing/2014/main" id="{95E8873B-6977-4557-B6E2-BD1AECA899FD}"/>
                      </a:ext>
                    </a:extLst>
                  </p:cNvPr>
                  <p:cNvSpPr txBox="1"/>
                  <p:nvPr/>
                </p:nvSpPr>
                <p:spPr>
                  <a:xfrm>
                    <a:off x="1917751" y="5077919"/>
                    <a:ext cx="417195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nl-NL" sz="1000" b="1" dirty="0"/>
                      <a:t>4</a:t>
                    </a:r>
                  </a:p>
                </p:txBody>
              </p:sp>
              <p:sp>
                <p:nvSpPr>
                  <p:cNvPr id="354" name="Tekstvak 353">
                    <a:extLst>
                      <a:ext uri="{FF2B5EF4-FFF2-40B4-BE49-F238E27FC236}">
                        <a16:creationId xmlns:a16="http://schemas.microsoft.com/office/drawing/2014/main" id="{2617BB38-DA93-4E8C-A221-D2A3DD68E62A}"/>
                      </a:ext>
                    </a:extLst>
                  </p:cNvPr>
                  <p:cNvSpPr txBox="1"/>
                  <p:nvPr/>
                </p:nvSpPr>
                <p:spPr>
                  <a:xfrm>
                    <a:off x="2161834" y="5032825"/>
                    <a:ext cx="417195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nl-NL" sz="1000" b="1" dirty="0"/>
                      <a:t>5</a:t>
                    </a:r>
                  </a:p>
                </p:txBody>
              </p:sp>
              <p:sp>
                <p:nvSpPr>
                  <p:cNvPr id="355" name="Tekstvak 354">
                    <a:extLst>
                      <a:ext uri="{FF2B5EF4-FFF2-40B4-BE49-F238E27FC236}">
                        <a16:creationId xmlns:a16="http://schemas.microsoft.com/office/drawing/2014/main" id="{F4700BA3-22C4-4EC1-95FA-BC1FCADB2A7D}"/>
                      </a:ext>
                    </a:extLst>
                  </p:cNvPr>
                  <p:cNvSpPr txBox="1"/>
                  <p:nvPr/>
                </p:nvSpPr>
                <p:spPr>
                  <a:xfrm>
                    <a:off x="2404633" y="5072203"/>
                    <a:ext cx="417195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nl-NL" sz="1000" b="1" dirty="0"/>
                      <a:t>6</a:t>
                    </a:r>
                  </a:p>
                </p:txBody>
              </p:sp>
              <p:sp>
                <p:nvSpPr>
                  <p:cNvPr id="356" name="Tekstvak 355">
                    <a:extLst>
                      <a:ext uri="{FF2B5EF4-FFF2-40B4-BE49-F238E27FC236}">
                        <a16:creationId xmlns:a16="http://schemas.microsoft.com/office/drawing/2014/main" id="{23A0F363-AE18-4288-B2A3-181494B6D8EC}"/>
                      </a:ext>
                    </a:extLst>
                  </p:cNvPr>
                  <p:cNvSpPr txBox="1"/>
                  <p:nvPr/>
                </p:nvSpPr>
                <p:spPr>
                  <a:xfrm>
                    <a:off x="2618039" y="5183671"/>
                    <a:ext cx="417195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nl-NL" sz="1000" b="1" dirty="0"/>
                      <a:t>7</a:t>
                    </a:r>
                  </a:p>
                </p:txBody>
              </p:sp>
              <p:sp>
                <p:nvSpPr>
                  <p:cNvPr id="357" name="Tekstvak 356">
                    <a:extLst>
                      <a:ext uri="{FF2B5EF4-FFF2-40B4-BE49-F238E27FC236}">
                        <a16:creationId xmlns:a16="http://schemas.microsoft.com/office/drawing/2014/main" id="{2FB3F558-15C1-45D2-9995-5866712212F3}"/>
                      </a:ext>
                    </a:extLst>
                  </p:cNvPr>
                  <p:cNvSpPr txBox="1"/>
                  <p:nvPr/>
                </p:nvSpPr>
                <p:spPr>
                  <a:xfrm>
                    <a:off x="2774901" y="5356460"/>
                    <a:ext cx="417195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nl-NL" sz="1000" b="1" dirty="0"/>
                      <a:t>8</a:t>
                    </a:r>
                  </a:p>
                </p:txBody>
              </p:sp>
              <p:sp>
                <p:nvSpPr>
                  <p:cNvPr id="358" name="Tekstvak 357">
                    <a:extLst>
                      <a:ext uri="{FF2B5EF4-FFF2-40B4-BE49-F238E27FC236}">
                        <a16:creationId xmlns:a16="http://schemas.microsoft.com/office/drawing/2014/main" id="{65713586-44C3-4FEA-89A2-2E478E98845C}"/>
                      </a:ext>
                    </a:extLst>
                  </p:cNvPr>
                  <p:cNvSpPr txBox="1"/>
                  <p:nvPr/>
                </p:nvSpPr>
                <p:spPr>
                  <a:xfrm>
                    <a:off x="2867886" y="5545615"/>
                    <a:ext cx="417195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nl-NL" sz="1000" b="1" dirty="0"/>
                      <a:t>9</a:t>
                    </a:r>
                  </a:p>
                </p:txBody>
              </p:sp>
              <p:sp>
                <p:nvSpPr>
                  <p:cNvPr id="359" name="Tekstvak 358">
                    <a:extLst>
                      <a:ext uri="{FF2B5EF4-FFF2-40B4-BE49-F238E27FC236}">
                        <a16:creationId xmlns:a16="http://schemas.microsoft.com/office/drawing/2014/main" id="{4E3EB3B3-2807-4721-969F-0F51063F80A5}"/>
                      </a:ext>
                    </a:extLst>
                  </p:cNvPr>
                  <p:cNvSpPr txBox="1"/>
                  <p:nvPr/>
                </p:nvSpPr>
                <p:spPr>
                  <a:xfrm>
                    <a:off x="2871242" y="5747630"/>
                    <a:ext cx="417195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nl-NL" sz="1000" b="1" dirty="0"/>
                      <a:t>10</a:t>
                    </a:r>
                  </a:p>
                </p:txBody>
              </p:sp>
            </p:grpSp>
          </p:grpSp>
        </p:grpSp>
        <p:sp>
          <p:nvSpPr>
            <p:cNvPr id="928" name="Koorde 927">
              <a:extLst>
                <a:ext uri="{FF2B5EF4-FFF2-40B4-BE49-F238E27FC236}">
                  <a16:creationId xmlns:a16="http://schemas.microsoft.com/office/drawing/2014/main" id="{CEDE615B-0404-4C2A-BDED-5004B0E3B78B}"/>
                </a:ext>
              </a:extLst>
            </p:cNvPr>
            <p:cNvSpPr/>
            <p:nvPr/>
          </p:nvSpPr>
          <p:spPr>
            <a:xfrm>
              <a:off x="1131859" y="1304597"/>
              <a:ext cx="173938" cy="178721"/>
            </a:xfrm>
            <a:prstGeom prst="chord">
              <a:avLst>
                <a:gd name="adj1" fmla="val 10780041"/>
                <a:gd name="adj2" fmla="val 14422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tx1"/>
                </a:solidFill>
                <a:highlight>
                  <a:srgbClr val="FFFF00"/>
                </a:highlight>
              </a:endParaRPr>
            </a:p>
          </p:txBody>
        </p:sp>
        <p:sp>
          <p:nvSpPr>
            <p:cNvPr id="929" name="Koorde 928">
              <a:extLst>
                <a:ext uri="{FF2B5EF4-FFF2-40B4-BE49-F238E27FC236}">
                  <a16:creationId xmlns:a16="http://schemas.microsoft.com/office/drawing/2014/main" id="{31F7CCC0-C577-474C-BFD5-07F8201AF9D1}"/>
                </a:ext>
              </a:extLst>
            </p:cNvPr>
            <p:cNvSpPr/>
            <p:nvPr/>
          </p:nvSpPr>
          <p:spPr>
            <a:xfrm>
              <a:off x="3254891" y="1312316"/>
              <a:ext cx="173938" cy="178721"/>
            </a:xfrm>
            <a:prstGeom prst="chord">
              <a:avLst>
                <a:gd name="adj1" fmla="val 10780041"/>
                <a:gd name="adj2" fmla="val 14422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tx1"/>
                </a:solidFill>
                <a:highlight>
                  <a:srgbClr val="FFFF00"/>
                </a:highlight>
              </a:endParaRPr>
            </a:p>
          </p:txBody>
        </p:sp>
      </p:grpSp>
      <p:grpSp>
        <p:nvGrpSpPr>
          <p:cNvPr id="3" name="Groep 2">
            <a:extLst>
              <a:ext uri="{FF2B5EF4-FFF2-40B4-BE49-F238E27FC236}">
                <a16:creationId xmlns:a16="http://schemas.microsoft.com/office/drawing/2014/main" id="{8A236B6F-B5B6-4D8B-A4A6-341907603060}"/>
              </a:ext>
            </a:extLst>
          </p:cNvPr>
          <p:cNvGrpSpPr/>
          <p:nvPr/>
        </p:nvGrpSpPr>
        <p:grpSpPr>
          <a:xfrm>
            <a:off x="277205" y="2484857"/>
            <a:ext cx="4123834" cy="1898876"/>
            <a:chOff x="277205" y="2484857"/>
            <a:chExt cx="4123834" cy="1898876"/>
          </a:xfrm>
        </p:grpSpPr>
        <p:grpSp>
          <p:nvGrpSpPr>
            <p:cNvPr id="930" name="Groep 929">
              <a:extLst>
                <a:ext uri="{FF2B5EF4-FFF2-40B4-BE49-F238E27FC236}">
                  <a16:creationId xmlns:a16="http://schemas.microsoft.com/office/drawing/2014/main" id="{A992070F-6EFC-4F5C-B398-FAC91DC783E7}"/>
                </a:ext>
              </a:extLst>
            </p:cNvPr>
            <p:cNvGrpSpPr/>
            <p:nvPr/>
          </p:nvGrpSpPr>
          <p:grpSpPr>
            <a:xfrm>
              <a:off x="277205" y="2484857"/>
              <a:ext cx="4123834" cy="1898876"/>
              <a:chOff x="820220" y="3933592"/>
              <a:chExt cx="4123834" cy="1898876"/>
            </a:xfrm>
          </p:grpSpPr>
          <p:grpSp>
            <p:nvGrpSpPr>
              <p:cNvPr id="931" name="Groep 930">
                <a:extLst>
                  <a:ext uri="{FF2B5EF4-FFF2-40B4-BE49-F238E27FC236}">
                    <a16:creationId xmlns:a16="http://schemas.microsoft.com/office/drawing/2014/main" id="{5DCC7E57-814A-4B12-BC74-335F33496525}"/>
                  </a:ext>
                </a:extLst>
              </p:cNvPr>
              <p:cNvGrpSpPr/>
              <p:nvPr/>
            </p:nvGrpSpPr>
            <p:grpSpPr>
              <a:xfrm>
                <a:off x="820220" y="3933592"/>
                <a:ext cx="1881779" cy="1890673"/>
                <a:chOff x="3884295" y="3074112"/>
                <a:chExt cx="2136457" cy="2173884"/>
              </a:xfrm>
            </p:grpSpPr>
            <p:grpSp>
              <p:nvGrpSpPr>
                <p:cNvPr id="958" name="Groep 957">
                  <a:extLst>
                    <a:ext uri="{FF2B5EF4-FFF2-40B4-BE49-F238E27FC236}">
                      <a16:creationId xmlns:a16="http://schemas.microsoft.com/office/drawing/2014/main" id="{44135D94-8949-4037-9ADD-0532C6CBECFE}"/>
                    </a:ext>
                  </a:extLst>
                </p:cNvPr>
                <p:cNvGrpSpPr/>
                <p:nvPr/>
              </p:nvGrpSpPr>
              <p:grpSpPr>
                <a:xfrm>
                  <a:off x="3886200" y="3074670"/>
                  <a:ext cx="2133600" cy="2145030"/>
                  <a:chOff x="3886200" y="3074670"/>
                  <a:chExt cx="2133600" cy="2145030"/>
                </a:xfrm>
              </p:grpSpPr>
              <p:sp>
                <p:nvSpPr>
                  <p:cNvPr id="970" name="Koorde 969">
                    <a:extLst>
                      <a:ext uri="{FF2B5EF4-FFF2-40B4-BE49-F238E27FC236}">
                        <a16:creationId xmlns:a16="http://schemas.microsoft.com/office/drawing/2014/main" id="{F5A6EBEF-68AB-4B1F-ABAE-86C8C99E4FC2}"/>
                      </a:ext>
                    </a:extLst>
                  </p:cNvPr>
                  <p:cNvSpPr/>
                  <p:nvPr/>
                </p:nvSpPr>
                <p:spPr>
                  <a:xfrm>
                    <a:off x="3886200" y="3074670"/>
                    <a:ext cx="2133600" cy="2145030"/>
                  </a:xfrm>
                  <a:prstGeom prst="chord">
                    <a:avLst>
                      <a:gd name="adj1" fmla="val 10778855"/>
                      <a:gd name="adj2" fmla="val 11693"/>
                    </a:avLst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/>
                  </a:p>
                </p:txBody>
              </p:sp>
              <p:sp>
                <p:nvSpPr>
                  <p:cNvPr id="971" name="Koorde 970">
                    <a:extLst>
                      <a:ext uri="{FF2B5EF4-FFF2-40B4-BE49-F238E27FC236}">
                        <a16:creationId xmlns:a16="http://schemas.microsoft.com/office/drawing/2014/main" id="{E2992447-9362-45B3-867D-FEDA92BC6329}"/>
                      </a:ext>
                    </a:extLst>
                  </p:cNvPr>
                  <p:cNvSpPr/>
                  <p:nvPr/>
                </p:nvSpPr>
                <p:spPr>
                  <a:xfrm>
                    <a:off x="3970020" y="3165224"/>
                    <a:ext cx="1965960" cy="1963737"/>
                  </a:xfrm>
                  <a:prstGeom prst="chord">
                    <a:avLst>
                      <a:gd name="adj1" fmla="val 10778855"/>
                      <a:gd name="adj2" fmla="val 14422"/>
                    </a:avLst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/>
                  </a:p>
                </p:txBody>
              </p:sp>
              <p:sp>
                <p:nvSpPr>
                  <p:cNvPr id="972" name="Koorde 971">
                    <a:extLst>
                      <a:ext uri="{FF2B5EF4-FFF2-40B4-BE49-F238E27FC236}">
                        <a16:creationId xmlns:a16="http://schemas.microsoft.com/office/drawing/2014/main" id="{10CA64D9-3BB8-45F5-9EFA-A6C87F84DE00}"/>
                      </a:ext>
                    </a:extLst>
                  </p:cNvPr>
                  <p:cNvSpPr/>
                  <p:nvPr/>
                </p:nvSpPr>
                <p:spPr>
                  <a:xfrm>
                    <a:off x="4598670" y="3779336"/>
                    <a:ext cx="704850" cy="735514"/>
                  </a:xfrm>
                  <a:prstGeom prst="chord">
                    <a:avLst>
                      <a:gd name="adj1" fmla="val 10780041"/>
                      <a:gd name="adj2" fmla="val 14422"/>
                    </a:avLst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 dirty="0"/>
                  </a:p>
                </p:txBody>
              </p:sp>
              <p:sp>
                <p:nvSpPr>
                  <p:cNvPr id="973" name="Koorde 972">
                    <a:extLst>
                      <a:ext uri="{FF2B5EF4-FFF2-40B4-BE49-F238E27FC236}">
                        <a16:creationId xmlns:a16="http://schemas.microsoft.com/office/drawing/2014/main" id="{997FA2AA-8E29-4232-B731-A8293D40B955}"/>
                      </a:ext>
                    </a:extLst>
                  </p:cNvPr>
                  <p:cNvSpPr/>
                  <p:nvPr/>
                </p:nvSpPr>
                <p:spPr>
                  <a:xfrm>
                    <a:off x="4804410" y="3992698"/>
                    <a:ext cx="297180" cy="314053"/>
                  </a:xfrm>
                  <a:prstGeom prst="chord">
                    <a:avLst>
                      <a:gd name="adj1" fmla="val 10780041"/>
                      <a:gd name="adj2" fmla="val 14422"/>
                    </a:avLst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 dirty="0"/>
                  </a:p>
                </p:txBody>
              </p:sp>
              <p:cxnSp>
                <p:nvCxnSpPr>
                  <p:cNvPr id="974" name="Rechte verbindingslijn 973">
                    <a:extLst>
                      <a:ext uri="{FF2B5EF4-FFF2-40B4-BE49-F238E27FC236}">
                        <a16:creationId xmlns:a16="http://schemas.microsoft.com/office/drawing/2014/main" id="{AEB931C3-61D6-4DDB-AB4E-6B3E7D5D094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488180" y="3991678"/>
                    <a:ext cx="127635" cy="47859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75" name="Rechte verbindingslijn 974">
                    <a:extLst>
                      <a:ext uri="{FF2B5EF4-FFF2-40B4-BE49-F238E27FC236}">
                        <a16:creationId xmlns:a16="http://schemas.microsoft.com/office/drawing/2014/main" id="{D09FAFE5-A4CB-4FAE-8730-E71311253FC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551997" y="3862347"/>
                    <a:ext cx="109061" cy="76142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76" name="Rechte verbindingslijn 975">
                    <a:extLst>
                      <a:ext uri="{FF2B5EF4-FFF2-40B4-BE49-F238E27FC236}">
                        <a16:creationId xmlns:a16="http://schemas.microsoft.com/office/drawing/2014/main" id="{EEEF7261-C870-4238-92E0-44E71D4DEC1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656535" y="3751040"/>
                    <a:ext cx="85962" cy="102775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77" name="Rechte verbindingslijn 976">
                    <a:extLst>
                      <a:ext uri="{FF2B5EF4-FFF2-40B4-BE49-F238E27FC236}">
                        <a16:creationId xmlns:a16="http://schemas.microsoft.com/office/drawing/2014/main" id="{F6604711-F682-4008-8103-5555E6C1CD2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804410" y="3672843"/>
                    <a:ext cx="36195" cy="121071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78" name="Rechte verbindingslijn 977">
                    <a:extLst>
                      <a:ext uri="{FF2B5EF4-FFF2-40B4-BE49-F238E27FC236}">
                        <a16:creationId xmlns:a16="http://schemas.microsoft.com/office/drawing/2014/main" id="{70FAAC4D-E367-4F29-8431-A075615B47D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954905" y="3636645"/>
                    <a:ext cx="1905" cy="142691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79" name="Rechte verbindingslijn 978">
                    <a:extLst>
                      <a:ext uri="{FF2B5EF4-FFF2-40B4-BE49-F238E27FC236}">
                        <a16:creationId xmlns:a16="http://schemas.microsoft.com/office/drawing/2014/main" id="{4607D047-EB65-4B23-BDBD-B7C8E5E06ED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5281613" y="3991678"/>
                    <a:ext cx="127635" cy="47859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0" name="Rechte verbindingslijn 979">
                    <a:extLst>
                      <a:ext uri="{FF2B5EF4-FFF2-40B4-BE49-F238E27FC236}">
                        <a16:creationId xmlns:a16="http://schemas.microsoft.com/office/drawing/2014/main" id="{BC927197-BA5F-4668-A11F-5DB9D8A6CEF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5241132" y="3862290"/>
                    <a:ext cx="109061" cy="76142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1" name="Rechte verbindingslijn 980">
                    <a:extLst>
                      <a:ext uri="{FF2B5EF4-FFF2-40B4-BE49-F238E27FC236}">
                        <a16:creationId xmlns:a16="http://schemas.microsoft.com/office/drawing/2014/main" id="{28CE5E80-8D40-4C7D-9D4C-34174D0C1D4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5163505" y="3753405"/>
                    <a:ext cx="90010" cy="100410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2" name="Rechte verbindingslijn 981">
                    <a:extLst>
                      <a:ext uri="{FF2B5EF4-FFF2-40B4-BE49-F238E27FC236}">
                        <a16:creationId xmlns:a16="http://schemas.microsoft.com/office/drawing/2014/main" id="{FA10A970-A320-4EA9-B370-7229341E5C7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5069921" y="3682539"/>
                    <a:ext cx="36195" cy="121071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959" name="Blokboog 958">
                  <a:extLst>
                    <a:ext uri="{FF2B5EF4-FFF2-40B4-BE49-F238E27FC236}">
                      <a16:creationId xmlns:a16="http://schemas.microsoft.com/office/drawing/2014/main" id="{211FBB9F-5915-4991-B871-19E9F284CEA5}"/>
                    </a:ext>
                  </a:extLst>
                </p:cNvPr>
                <p:cNvSpPr/>
                <p:nvPr/>
              </p:nvSpPr>
              <p:spPr>
                <a:xfrm>
                  <a:off x="3886200" y="3074298"/>
                  <a:ext cx="2129790" cy="2164452"/>
                </a:xfrm>
                <a:prstGeom prst="blockArc">
                  <a:avLst>
                    <a:gd name="adj1" fmla="val 10820280"/>
                    <a:gd name="adj2" fmla="val 11120786"/>
                    <a:gd name="adj3" fmla="val 3612"/>
                  </a:avLst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60" name="Blokboog 959">
                  <a:extLst>
                    <a:ext uri="{FF2B5EF4-FFF2-40B4-BE49-F238E27FC236}">
                      <a16:creationId xmlns:a16="http://schemas.microsoft.com/office/drawing/2014/main" id="{7FD15A7C-8F2F-487D-90FA-CEEF56FB962F}"/>
                    </a:ext>
                  </a:extLst>
                </p:cNvPr>
                <p:cNvSpPr/>
                <p:nvPr/>
              </p:nvSpPr>
              <p:spPr>
                <a:xfrm>
                  <a:off x="3888105" y="3074298"/>
                  <a:ext cx="2129790" cy="2164452"/>
                </a:xfrm>
                <a:prstGeom prst="blockArc">
                  <a:avLst>
                    <a:gd name="adj1" fmla="val 11781201"/>
                    <a:gd name="adj2" fmla="val 12195397"/>
                    <a:gd name="adj3" fmla="val 3640"/>
                  </a:avLst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61" name="Blokboog 960">
                  <a:extLst>
                    <a:ext uri="{FF2B5EF4-FFF2-40B4-BE49-F238E27FC236}">
                      <a16:creationId xmlns:a16="http://schemas.microsoft.com/office/drawing/2014/main" id="{4F65B162-6E30-4990-A9A6-B1AEFBC5BCB1}"/>
                    </a:ext>
                  </a:extLst>
                </p:cNvPr>
                <p:cNvSpPr/>
                <p:nvPr/>
              </p:nvSpPr>
              <p:spPr>
                <a:xfrm>
                  <a:off x="3886200" y="3074298"/>
                  <a:ext cx="2129790" cy="2164452"/>
                </a:xfrm>
                <a:prstGeom prst="blockArc">
                  <a:avLst>
                    <a:gd name="adj1" fmla="val 12822525"/>
                    <a:gd name="adj2" fmla="val 13251246"/>
                    <a:gd name="adj3" fmla="val 3473"/>
                  </a:avLst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62" name="Blokboog 961">
                  <a:extLst>
                    <a:ext uri="{FF2B5EF4-FFF2-40B4-BE49-F238E27FC236}">
                      <a16:creationId xmlns:a16="http://schemas.microsoft.com/office/drawing/2014/main" id="{381A0878-9C6F-47BB-9A2A-AFC1BDA54043}"/>
                    </a:ext>
                  </a:extLst>
                </p:cNvPr>
                <p:cNvSpPr/>
                <p:nvPr/>
              </p:nvSpPr>
              <p:spPr>
                <a:xfrm>
                  <a:off x="3888105" y="3074112"/>
                  <a:ext cx="2129790" cy="2164452"/>
                </a:xfrm>
                <a:prstGeom prst="blockArc">
                  <a:avLst>
                    <a:gd name="adj1" fmla="val 13885552"/>
                    <a:gd name="adj2" fmla="val 14312158"/>
                    <a:gd name="adj3" fmla="val 3513"/>
                  </a:avLst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63" name="Blokboog 962">
                  <a:extLst>
                    <a:ext uri="{FF2B5EF4-FFF2-40B4-BE49-F238E27FC236}">
                      <a16:creationId xmlns:a16="http://schemas.microsoft.com/office/drawing/2014/main" id="{DB1553FA-8433-4BCB-B1DD-0A8474AAEA43}"/>
                    </a:ext>
                  </a:extLst>
                </p:cNvPr>
                <p:cNvSpPr/>
                <p:nvPr/>
              </p:nvSpPr>
              <p:spPr>
                <a:xfrm>
                  <a:off x="3888105" y="3076534"/>
                  <a:ext cx="2129790" cy="2164452"/>
                </a:xfrm>
                <a:prstGeom prst="blockArc">
                  <a:avLst>
                    <a:gd name="adj1" fmla="val 14931550"/>
                    <a:gd name="adj2" fmla="val 15358625"/>
                    <a:gd name="adj3" fmla="val 3992"/>
                  </a:avLst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64" name="Blokboog 963">
                  <a:extLst>
                    <a:ext uri="{FF2B5EF4-FFF2-40B4-BE49-F238E27FC236}">
                      <a16:creationId xmlns:a16="http://schemas.microsoft.com/office/drawing/2014/main" id="{9CE9CCBD-B960-4E1F-88F1-ABC4C815CFD5}"/>
                    </a:ext>
                  </a:extLst>
                </p:cNvPr>
                <p:cNvSpPr/>
                <p:nvPr/>
              </p:nvSpPr>
              <p:spPr>
                <a:xfrm>
                  <a:off x="3884295" y="3083544"/>
                  <a:ext cx="2129790" cy="2164452"/>
                </a:xfrm>
                <a:prstGeom prst="blockArc">
                  <a:avLst>
                    <a:gd name="adj1" fmla="val 15985068"/>
                    <a:gd name="adj2" fmla="val 16415997"/>
                    <a:gd name="adj3" fmla="val 3415"/>
                  </a:avLst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65" name="Blokboog 964">
                  <a:extLst>
                    <a:ext uri="{FF2B5EF4-FFF2-40B4-BE49-F238E27FC236}">
                      <a16:creationId xmlns:a16="http://schemas.microsoft.com/office/drawing/2014/main" id="{5F32F73B-575A-4F54-9B5A-1C0831619CB8}"/>
                    </a:ext>
                  </a:extLst>
                </p:cNvPr>
                <p:cNvSpPr/>
                <p:nvPr/>
              </p:nvSpPr>
              <p:spPr>
                <a:xfrm flipH="1">
                  <a:off x="3890962" y="3074112"/>
                  <a:ext cx="2129790" cy="2164452"/>
                </a:xfrm>
                <a:prstGeom prst="blockArc">
                  <a:avLst>
                    <a:gd name="adj1" fmla="val 14931550"/>
                    <a:gd name="adj2" fmla="val 15358625"/>
                    <a:gd name="adj3" fmla="val 3992"/>
                  </a:avLst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66" name="Blokboog 965">
                  <a:extLst>
                    <a:ext uri="{FF2B5EF4-FFF2-40B4-BE49-F238E27FC236}">
                      <a16:creationId xmlns:a16="http://schemas.microsoft.com/office/drawing/2014/main" id="{CE64203C-3B7E-4D45-A657-C0D0C67EB576}"/>
                    </a:ext>
                  </a:extLst>
                </p:cNvPr>
                <p:cNvSpPr/>
                <p:nvPr/>
              </p:nvSpPr>
              <p:spPr>
                <a:xfrm flipH="1">
                  <a:off x="3890962" y="3083544"/>
                  <a:ext cx="2129790" cy="2164452"/>
                </a:xfrm>
                <a:prstGeom prst="blockArc">
                  <a:avLst>
                    <a:gd name="adj1" fmla="val 13885552"/>
                    <a:gd name="adj2" fmla="val 14312158"/>
                    <a:gd name="adj3" fmla="val 3513"/>
                  </a:avLst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67" name="Blokboog 966">
                  <a:extLst>
                    <a:ext uri="{FF2B5EF4-FFF2-40B4-BE49-F238E27FC236}">
                      <a16:creationId xmlns:a16="http://schemas.microsoft.com/office/drawing/2014/main" id="{B54F6DD4-94CB-4B87-BA77-5709888761F4}"/>
                    </a:ext>
                  </a:extLst>
                </p:cNvPr>
                <p:cNvSpPr/>
                <p:nvPr/>
              </p:nvSpPr>
              <p:spPr>
                <a:xfrm flipH="1">
                  <a:off x="3890962" y="3075674"/>
                  <a:ext cx="2129790" cy="2164452"/>
                </a:xfrm>
                <a:prstGeom prst="blockArc">
                  <a:avLst>
                    <a:gd name="adj1" fmla="val 12822525"/>
                    <a:gd name="adj2" fmla="val 13251246"/>
                    <a:gd name="adj3" fmla="val 3473"/>
                  </a:avLst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68" name="Blokboog 967">
                  <a:extLst>
                    <a:ext uri="{FF2B5EF4-FFF2-40B4-BE49-F238E27FC236}">
                      <a16:creationId xmlns:a16="http://schemas.microsoft.com/office/drawing/2014/main" id="{F16F5B64-8F59-453C-A62E-08EA785D2E98}"/>
                    </a:ext>
                  </a:extLst>
                </p:cNvPr>
                <p:cNvSpPr/>
                <p:nvPr/>
              </p:nvSpPr>
              <p:spPr>
                <a:xfrm flipH="1">
                  <a:off x="3884295" y="3074112"/>
                  <a:ext cx="2129790" cy="2164452"/>
                </a:xfrm>
                <a:prstGeom prst="blockArc">
                  <a:avLst>
                    <a:gd name="adj1" fmla="val 11781201"/>
                    <a:gd name="adj2" fmla="val 12195397"/>
                    <a:gd name="adj3" fmla="val 3640"/>
                  </a:avLst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69" name="Blokboog 968">
                  <a:extLst>
                    <a:ext uri="{FF2B5EF4-FFF2-40B4-BE49-F238E27FC236}">
                      <a16:creationId xmlns:a16="http://schemas.microsoft.com/office/drawing/2014/main" id="{E1F1CB0A-A135-406A-B950-40B227E9168A}"/>
                    </a:ext>
                  </a:extLst>
                </p:cNvPr>
                <p:cNvSpPr/>
                <p:nvPr/>
              </p:nvSpPr>
              <p:spPr>
                <a:xfrm flipH="1">
                  <a:off x="3890962" y="3074112"/>
                  <a:ext cx="2129790" cy="2164452"/>
                </a:xfrm>
                <a:prstGeom prst="blockArc">
                  <a:avLst>
                    <a:gd name="adj1" fmla="val 10820280"/>
                    <a:gd name="adj2" fmla="val 11120786"/>
                    <a:gd name="adj3" fmla="val 3612"/>
                  </a:avLst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932" name="Groep 931">
                <a:extLst>
                  <a:ext uri="{FF2B5EF4-FFF2-40B4-BE49-F238E27FC236}">
                    <a16:creationId xmlns:a16="http://schemas.microsoft.com/office/drawing/2014/main" id="{EEDF98FE-29AF-41E4-9700-9B49506881DB}"/>
                  </a:ext>
                </a:extLst>
              </p:cNvPr>
              <p:cNvGrpSpPr/>
              <p:nvPr/>
            </p:nvGrpSpPr>
            <p:grpSpPr>
              <a:xfrm>
                <a:off x="3062275" y="3941795"/>
                <a:ext cx="1881779" cy="1890673"/>
                <a:chOff x="3884295" y="3074112"/>
                <a:chExt cx="2136457" cy="2173884"/>
              </a:xfrm>
            </p:grpSpPr>
            <p:grpSp>
              <p:nvGrpSpPr>
                <p:cNvPr id="933" name="Groep 932">
                  <a:extLst>
                    <a:ext uri="{FF2B5EF4-FFF2-40B4-BE49-F238E27FC236}">
                      <a16:creationId xmlns:a16="http://schemas.microsoft.com/office/drawing/2014/main" id="{A1BAC267-3EF8-4C2D-B1AD-5716DC9372F0}"/>
                    </a:ext>
                  </a:extLst>
                </p:cNvPr>
                <p:cNvGrpSpPr/>
                <p:nvPr/>
              </p:nvGrpSpPr>
              <p:grpSpPr>
                <a:xfrm>
                  <a:off x="3886200" y="3074670"/>
                  <a:ext cx="2133600" cy="2145030"/>
                  <a:chOff x="3886200" y="3074670"/>
                  <a:chExt cx="2133600" cy="2145030"/>
                </a:xfrm>
              </p:grpSpPr>
              <p:sp>
                <p:nvSpPr>
                  <p:cNvPr id="945" name="Koorde 944">
                    <a:extLst>
                      <a:ext uri="{FF2B5EF4-FFF2-40B4-BE49-F238E27FC236}">
                        <a16:creationId xmlns:a16="http://schemas.microsoft.com/office/drawing/2014/main" id="{65D21FAC-09A1-447F-A3A9-F3BCCFCD7C32}"/>
                      </a:ext>
                    </a:extLst>
                  </p:cNvPr>
                  <p:cNvSpPr/>
                  <p:nvPr/>
                </p:nvSpPr>
                <p:spPr>
                  <a:xfrm>
                    <a:off x="3886200" y="3074670"/>
                    <a:ext cx="2133600" cy="2145030"/>
                  </a:xfrm>
                  <a:prstGeom prst="chord">
                    <a:avLst>
                      <a:gd name="adj1" fmla="val 10778855"/>
                      <a:gd name="adj2" fmla="val 11693"/>
                    </a:avLst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/>
                  </a:p>
                </p:txBody>
              </p:sp>
              <p:sp>
                <p:nvSpPr>
                  <p:cNvPr id="946" name="Koorde 945">
                    <a:extLst>
                      <a:ext uri="{FF2B5EF4-FFF2-40B4-BE49-F238E27FC236}">
                        <a16:creationId xmlns:a16="http://schemas.microsoft.com/office/drawing/2014/main" id="{73580209-AE0A-441B-B9F6-71A7B7881425}"/>
                      </a:ext>
                    </a:extLst>
                  </p:cNvPr>
                  <p:cNvSpPr/>
                  <p:nvPr/>
                </p:nvSpPr>
                <p:spPr>
                  <a:xfrm>
                    <a:off x="3970020" y="3165224"/>
                    <a:ext cx="1965960" cy="1963737"/>
                  </a:xfrm>
                  <a:prstGeom prst="chord">
                    <a:avLst>
                      <a:gd name="adj1" fmla="val 10778855"/>
                      <a:gd name="adj2" fmla="val 14422"/>
                    </a:avLst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/>
                  </a:p>
                </p:txBody>
              </p:sp>
              <p:sp>
                <p:nvSpPr>
                  <p:cNvPr id="947" name="Koorde 946">
                    <a:extLst>
                      <a:ext uri="{FF2B5EF4-FFF2-40B4-BE49-F238E27FC236}">
                        <a16:creationId xmlns:a16="http://schemas.microsoft.com/office/drawing/2014/main" id="{94111AFE-BB95-4A4F-AC50-EB34D63B093C}"/>
                      </a:ext>
                    </a:extLst>
                  </p:cNvPr>
                  <p:cNvSpPr/>
                  <p:nvPr/>
                </p:nvSpPr>
                <p:spPr>
                  <a:xfrm>
                    <a:off x="4598670" y="3779336"/>
                    <a:ext cx="704850" cy="735514"/>
                  </a:xfrm>
                  <a:prstGeom prst="chord">
                    <a:avLst>
                      <a:gd name="adj1" fmla="val 10780041"/>
                      <a:gd name="adj2" fmla="val 14422"/>
                    </a:avLst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 dirty="0"/>
                  </a:p>
                </p:txBody>
              </p:sp>
              <p:sp>
                <p:nvSpPr>
                  <p:cNvPr id="948" name="Koorde 947">
                    <a:extLst>
                      <a:ext uri="{FF2B5EF4-FFF2-40B4-BE49-F238E27FC236}">
                        <a16:creationId xmlns:a16="http://schemas.microsoft.com/office/drawing/2014/main" id="{28215EC2-1020-4AD4-8169-90379FD1D232}"/>
                      </a:ext>
                    </a:extLst>
                  </p:cNvPr>
                  <p:cNvSpPr/>
                  <p:nvPr/>
                </p:nvSpPr>
                <p:spPr>
                  <a:xfrm>
                    <a:off x="4804410" y="3992698"/>
                    <a:ext cx="297180" cy="314053"/>
                  </a:xfrm>
                  <a:prstGeom prst="chord">
                    <a:avLst>
                      <a:gd name="adj1" fmla="val 10780041"/>
                      <a:gd name="adj2" fmla="val 14422"/>
                    </a:avLst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 dirty="0"/>
                  </a:p>
                </p:txBody>
              </p:sp>
              <p:cxnSp>
                <p:nvCxnSpPr>
                  <p:cNvPr id="949" name="Rechte verbindingslijn 948">
                    <a:extLst>
                      <a:ext uri="{FF2B5EF4-FFF2-40B4-BE49-F238E27FC236}">
                        <a16:creationId xmlns:a16="http://schemas.microsoft.com/office/drawing/2014/main" id="{527C9228-5428-4928-82BD-226F0E1D15B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488180" y="3991678"/>
                    <a:ext cx="127635" cy="47859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0" name="Rechte verbindingslijn 949">
                    <a:extLst>
                      <a:ext uri="{FF2B5EF4-FFF2-40B4-BE49-F238E27FC236}">
                        <a16:creationId xmlns:a16="http://schemas.microsoft.com/office/drawing/2014/main" id="{4C994191-E869-4F31-AC39-9CDFC557C3F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551997" y="3862347"/>
                    <a:ext cx="109061" cy="76142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1" name="Rechte verbindingslijn 950">
                    <a:extLst>
                      <a:ext uri="{FF2B5EF4-FFF2-40B4-BE49-F238E27FC236}">
                        <a16:creationId xmlns:a16="http://schemas.microsoft.com/office/drawing/2014/main" id="{51585C14-E86F-4BC4-B8F1-703139B17D7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656535" y="3751040"/>
                    <a:ext cx="85962" cy="102775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2" name="Rechte verbindingslijn 951">
                    <a:extLst>
                      <a:ext uri="{FF2B5EF4-FFF2-40B4-BE49-F238E27FC236}">
                        <a16:creationId xmlns:a16="http://schemas.microsoft.com/office/drawing/2014/main" id="{AB7A32D1-4A83-41FB-B4D1-3649FFCD7ED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804410" y="3672843"/>
                    <a:ext cx="36195" cy="121071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3" name="Rechte verbindingslijn 952">
                    <a:extLst>
                      <a:ext uri="{FF2B5EF4-FFF2-40B4-BE49-F238E27FC236}">
                        <a16:creationId xmlns:a16="http://schemas.microsoft.com/office/drawing/2014/main" id="{35769330-3373-473B-ACDB-45C28589941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954905" y="3636645"/>
                    <a:ext cx="1905" cy="142691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4" name="Rechte verbindingslijn 953">
                    <a:extLst>
                      <a:ext uri="{FF2B5EF4-FFF2-40B4-BE49-F238E27FC236}">
                        <a16:creationId xmlns:a16="http://schemas.microsoft.com/office/drawing/2014/main" id="{154E84B1-7A72-4B2A-9E1F-A655F6808F3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5281613" y="3991678"/>
                    <a:ext cx="127635" cy="47859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5" name="Rechte verbindingslijn 954">
                    <a:extLst>
                      <a:ext uri="{FF2B5EF4-FFF2-40B4-BE49-F238E27FC236}">
                        <a16:creationId xmlns:a16="http://schemas.microsoft.com/office/drawing/2014/main" id="{69B0AD09-E4FF-440A-AD2A-3F1341CBE48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5241132" y="3862290"/>
                    <a:ext cx="109061" cy="76142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6" name="Rechte verbindingslijn 955">
                    <a:extLst>
                      <a:ext uri="{FF2B5EF4-FFF2-40B4-BE49-F238E27FC236}">
                        <a16:creationId xmlns:a16="http://schemas.microsoft.com/office/drawing/2014/main" id="{61E509BC-A680-4CCF-97A8-BC77231FBF4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5163505" y="3753405"/>
                    <a:ext cx="90010" cy="100410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7" name="Rechte verbindingslijn 956">
                    <a:extLst>
                      <a:ext uri="{FF2B5EF4-FFF2-40B4-BE49-F238E27FC236}">
                        <a16:creationId xmlns:a16="http://schemas.microsoft.com/office/drawing/2014/main" id="{BD3961FB-2DCA-408A-8863-5A4D7C451C2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5069921" y="3682539"/>
                    <a:ext cx="36195" cy="121071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934" name="Blokboog 933">
                  <a:extLst>
                    <a:ext uri="{FF2B5EF4-FFF2-40B4-BE49-F238E27FC236}">
                      <a16:creationId xmlns:a16="http://schemas.microsoft.com/office/drawing/2014/main" id="{F789F432-6C17-4CB4-8D7E-5FD7A5FB7824}"/>
                    </a:ext>
                  </a:extLst>
                </p:cNvPr>
                <p:cNvSpPr/>
                <p:nvPr/>
              </p:nvSpPr>
              <p:spPr>
                <a:xfrm>
                  <a:off x="3886200" y="3074298"/>
                  <a:ext cx="2129790" cy="2164452"/>
                </a:xfrm>
                <a:prstGeom prst="blockArc">
                  <a:avLst>
                    <a:gd name="adj1" fmla="val 10820280"/>
                    <a:gd name="adj2" fmla="val 11120786"/>
                    <a:gd name="adj3" fmla="val 3612"/>
                  </a:avLst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35" name="Blokboog 934">
                  <a:extLst>
                    <a:ext uri="{FF2B5EF4-FFF2-40B4-BE49-F238E27FC236}">
                      <a16:creationId xmlns:a16="http://schemas.microsoft.com/office/drawing/2014/main" id="{4BBD4B93-6286-4041-8BA7-C9F3596CAC22}"/>
                    </a:ext>
                  </a:extLst>
                </p:cNvPr>
                <p:cNvSpPr/>
                <p:nvPr/>
              </p:nvSpPr>
              <p:spPr>
                <a:xfrm>
                  <a:off x="3888105" y="3074298"/>
                  <a:ext cx="2129790" cy="2164452"/>
                </a:xfrm>
                <a:prstGeom prst="blockArc">
                  <a:avLst>
                    <a:gd name="adj1" fmla="val 11781201"/>
                    <a:gd name="adj2" fmla="val 12195397"/>
                    <a:gd name="adj3" fmla="val 3640"/>
                  </a:avLst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36" name="Blokboog 935">
                  <a:extLst>
                    <a:ext uri="{FF2B5EF4-FFF2-40B4-BE49-F238E27FC236}">
                      <a16:creationId xmlns:a16="http://schemas.microsoft.com/office/drawing/2014/main" id="{D4AEF020-18DB-45C8-9BE0-4FBB8213D617}"/>
                    </a:ext>
                  </a:extLst>
                </p:cNvPr>
                <p:cNvSpPr/>
                <p:nvPr/>
              </p:nvSpPr>
              <p:spPr>
                <a:xfrm>
                  <a:off x="3886200" y="3074298"/>
                  <a:ext cx="2129790" cy="2164452"/>
                </a:xfrm>
                <a:prstGeom prst="blockArc">
                  <a:avLst>
                    <a:gd name="adj1" fmla="val 12822525"/>
                    <a:gd name="adj2" fmla="val 13251246"/>
                    <a:gd name="adj3" fmla="val 3473"/>
                  </a:avLst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37" name="Blokboog 936">
                  <a:extLst>
                    <a:ext uri="{FF2B5EF4-FFF2-40B4-BE49-F238E27FC236}">
                      <a16:creationId xmlns:a16="http://schemas.microsoft.com/office/drawing/2014/main" id="{8FB4458D-8F77-4E1B-8FFC-45E5A790A340}"/>
                    </a:ext>
                  </a:extLst>
                </p:cNvPr>
                <p:cNvSpPr/>
                <p:nvPr/>
              </p:nvSpPr>
              <p:spPr>
                <a:xfrm>
                  <a:off x="3888105" y="3074112"/>
                  <a:ext cx="2129790" cy="2164452"/>
                </a:xfrm>
                <a:prstGeom prst="blockArc">
                  <a:avLst>
                    <a:gd name="adj1" fmla="val 13885552"/>
                    <a:gd name="adj2" fmla="val 14312158"/>
                    <a:gd name="adj3" fmla="val 3513"/>
                  </a:avLst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38" name="Blokboog 937">
                  <a:extLst>
                    <a:ext uri="{FF2B5EF4-FFF2-40B4-BE49-F238E27FC236}">
                      <a16:creationId xmlns:a16="http://schemas.microsoft.com/office/drawing/2014/main" id="{9A00CAFB-0ECB-4EB0-A76C-4D71E73E06C1}"/>
                    </a:ext>
                  </a:extLst>
                </p:cNvPr>
                <p:cNvSpPr/>
                <p:nvPr/>
              </p:nvSpPr>
              <p:spPr>
                <a:xfrm>
                  <a:off x="3888105" y="3076534"/>
                  <a:ext cx="2129790" cy="2164452"/>
                </a:xfrm>
                <a:prstGeom prst="blockArc">
                  <a:avLst>
                    <a:gd name="adj1" fmla="val 14931550"/>
                    <a:gd name="adj2" fmla="val 15358625"/>
                    <a:gd name="adj3" fmla="val 3992"/>
                  </a:avLst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39" name="Blokboog 938">
                  <a:extLst>
                    <a:ext uri="{FF2B5EF4-FFF2-40B4-BE49-F238E27FC236}">
                      <a16:creationId xmlns:a16="http://schemas.microsoft.com/office/drawing/2014/main" id="{800C3D2D-4B0A-468D-BD62-A059D4CE8806}"/>
                    </a:ext>
                  </a:extLst>
                </p:cNvPr>
                <p:cNvSpPr/>
                <p:nvPr/>
              </p:nvSpPr>
              <p:spPr>
                <a:xfrm>
                  <a:off x="3884295" y="3083544"/>
                  <a:ext cx="2129790" cy="2164452"/>
                </a:xfrm>
                <a:prstGeom prst="blockArc">
                  <a:avLst>
                    <a:gd name="adj1" fmla="val 15985068"/>
                    <a:gd name="adj2" fmla="val 16415997"/>
                    <a:gd name="adj3" fmla="val 3415"/>
                  </a:avLst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40" name="Blokboog 939">
                  <a:extLst>
                    <a:ext uri="{FF2B5EF4-FFF2-40B4-BE49-F238E27FC236}">
                      <a16:creationId xmlns:a16="http://schemas.microsoft.com/office/drawing/2014/main" id="{36C9550C-1BF2-45A1-9825-D2A5D070042E}"/>
                    </a:ext>
                  </a:extLst>
                </p:cNvPr>
                <p:cNvSpPr/>
                <p:nvPr/>
              </p:nvSpPr>
              <p:spPr>
                <a:xfrm flipH="1">
                  <a:off x="3890962" y="3074112"/>
                  <a:ext cx="2129790" cy="2164452"/>
                </a:xfrm>
                <a:prstGeom prst="blockArc">
                  <a:avLst>
                    <a:gd name="adj1" fmla="val 14931550"/>
                    <a:gd name="adj2" fmla="val 15358625"/>
                    <a:gd name="adj3" fmla="val 3992"/>
                  </a:avLst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41" name="Blokboog 940">
                  <a:extLst>
                    <a:ext uri="{FF2B5EF4-FFF2-40B4-BE49-F238E27FC236}">
                      <a16:creationId xmlns:a16="http://schemas.microsoft.com/office/drawing/2014/main" id="{0F8DD30F-D739-4163-86BD-D3F1A5F38CE4}"/>
                    </a:ext>
                  </a:extLst>
                </p:cNvPr>
                <p:cNvSpPr/>
                <p:nvPr/>
              </p:nvSpPr>
              <p:spPr>
                <a:xfrm flipH="1">
                  <a:off x="3890962" y="3083544"/>
                  <a:ext cx="2129790" cy="2164452"/>
                </a:xfrm>
                <a:prstGeom prst="blockArc">
                  <a:avLst>
                    <a:gd name="adj1" fmla="val 13885552"/>
                    <a:gd name="adj2" fmla="val 14312158"/>
                    <a:gd name="adj3" fmla="val 3513"/>
                  </a:avLst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42" name="Blokboog 941">
                  <a:extLst>
                    <a:ext uri="{FF2B5EF4-FFF2-40B4-BE49-F238E27FC236}">
                      <a16:creationId xmlns:a16="http://schemas.microsoft.com/office/drawing/2014/main" id="{5E354F00-2207-4F9C-A91A-9B696E138141}"/>
                    </a:ext>
                  </a:extLst>
                </p:cNvPr>
                <p:cNvSpPr/>
                <p:nvPr/>
              </p:nvSpPr>
              <p:spPr>
                <a:xfrm flipH="1">
                  <a:off x="3890962" y="3075674"/>
                  <a:ext cx="2129790" cy="2164452"/>
                </a:xfrm>
                <a:prstGeom prst="blockArc">
                  <a:avLst>
                    <a:gd name="adj1" fmla="val 12822525"/>
                    <a:gd name="adj2" fmla="val 13251246"/>
                    <a:gd name="adj3" fmla="val 3473"/>
                  </a:avLst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43" name="Blokboog 942">
                  <a:extLst>
                    <a:ext uri="{FF2B5EF4-FFF2-40B4-BE49-F238E27FC236}">
                      <a16:creationId xmlns:a16="http://schemas.microsoft.com/office/drawing/2014/main" id="{37A7019C-DAF6-4051-9B49-B0FF45D22293}"/>
                    </a:ext>
                  </a:extLst>
                </p:cNvPr>
                <p:cNvSpPr/>
                <p:nvPr/>
              </p:nvSpPr>
              <p:spPr>
                <a:xfrm flipH="1">
                  <a:off x="3884295" y="3074112"/>
                  <a:ext cx="2129790" cy="2164452"/>
                </a:xfrm>
                <a:prstGeom prst="blockArc">
                  <a:avLst>
                    <a:gd name="adj1" fmla="val 11781201"/>
                    <a:gd name="adj2" fmla="val 12195397"/>
                    <a:gd name="adj3" fmla="val 3640"/>
                  </a:avLst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44" name="Blokboog 943">
                  <a:extLst>
                    <a:ext uri="{FF2B5EF4-FFF2-40B4-BE49-F238E27FC236}">
                      <a16:creationId xmlns:a16="http://schemas.microsoft.com/office/drawing/2014/main" id="{4BC3C9F5-C98E-45C6-AB3B-F0C28DB71B30}"/>
                    </a:ext>
                  </a:extLst>
                </p:cNvPr>
                <p:cNvSpPr/>
                <p:nvPr/>
              </p:nvSpPr>
              <p:spPr>
                <a:xfrm flipH="1">
                  <a:off x="3890962" y="3074112"/>
                  <a:ext cx="2129790" cy="2164452"/>
                </a:xfrm>
                <a:prstGeom prst="blockArc">
                  <a:avLst>
                    <a:gd name="adj1" fmla="val 10820280"/>
                    <a:gd name="adj2" fmla="val 11120786"/>
                    <a:gd name="adj3" fmla="val 3612"/>
                  </a:avLst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983" name="Koorde 982">
              <a:extLst>
                <a:ext uri="{FF2B5EF4-FFF2-40B4-BE49-F238E27FC236}">
                  <a16:creationId xmlns:a16="http://schemas.microsoft.com/office/drawing/2014/main" id="{5F8665AD-D55B-411A-8D4A-5D291A951874}"/>
                </a:ext>
              </a:extLst>
            </p:cNvPr>
            <p:cNvSpPr/>
            <p:nvPr/>
          </p:nvSpPr>
          <p:spPr>
            <a:xfrm>
              <a:off x="1131064" y="3328206"/>
              <a:ext cx="173938" cy="178721"/>
            </a:xfrm>
            <a:prstGeom prst="chord">
              <a:avLst>
                <a:gd name="adj1" fmla="val 10780041"/>
                <a:gd name="adj2" fmla="val 14422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tx1"/>
                </a:solidFill>
                <a:highlight>
                  <a:srgbClr val="FFFF00"/>
                </a:highlight>
              </a:endParaRPr>
            </a:p>
          </p:txBody>
        </p:sp>
        <p:sp>
          <p:nvSpPr>
            <p:cNvPr id="984" name="Koorde 983">
              <a:extLst>
                <a:ext uri="{FF2B5EF4-FFF2-40B4-BE49-F238E27FC236}">
                  <a16:creationId xmlns:a16="http://schemas.microsoft.com/office/drawing/2014/main" id="{79C266D5-3311-4D08-B4C7-E3680FE01498}"/>
                </a:ext>
              </a:extLst>
            </p:cNvPr>
            <p:cNvSpPr/>
            <p:nvPr/>
          </p:nvSpPr>
          <p:spPr>
            <a:xfrm>
              <a:off x="3372280" y="3332561"/>
              <a:ext cx="173938" cy="178721"/>
            </a:xfrm>
            <a:prstGeom prst="chord">
              <a:avLst>
                <a:gd name="adj1" fmla="val 10780041"/>
                <a:gd name="adj2" fmla="val 14422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tx1"/>
                </a:solidFill>
                <a:highlight>
                  <a:srgbClr val="FFFF00"/>
                </a:highlight>
              </a:endParaRPr>
            </a:p>
          </p:txBody>
        </p:sp>
      </p:grpSp>
      <p:grpSp>
        <p:nvGrpSpPr>
          <p:cNvPr id="8" name="Groep 7">
            <a:extLst>
              <a:ext uri="{FF2B5EF4-FFF2-40B4-BE49-F238E27FC236}">
                <a16:creationId xmlns:a16="http://schemas.microsoft.com/office/drawing/2014/main" id="{AFCCBD48-4AA2-44C8-A5EE-AE35BB2CFA17}"/>
              </a:ext>
            </a:extLst>
          </p:cNvPr>
          <p:cNvGrpSpPr/>
          <p:nvPr/>
        </p:nvGrpSpPr>
        <p:grpSpPr>
          <a:xfrm>
            <a:off x="271333" y="452561"/>
            <a:ext cx="1892328" cy="1898877"/>
            <a:chOff x="271333" y="452561"/>
            <a:chExt cx="1892328" cy="1898877"/>
          </a:xfrm>
        </p:grpSpPr>
        <p:grpSp>
          <p:nvGrpSpPr>
            <p:cNvPr id="22" name="Groep 21">
              <a:extLst>
                <a:ext uri="{FF2B5EF4-FFF2-40B4-BE49-F238E27FC236}">
                  <a16:creationId xmlns:a16="http://schemas.microsoft.com/office/drawing/2014/main" id="{DC1454A2-9678-4AE8-921C-D752CB28C9E6}"/>
                </a:ext>
              </a:extLst>
            </p:cNvPr>
            <p:cNvGrpSpPr/>
            <p:nvPr/>
          </p:nvGrpSpPr>
          <p:grpSpPr>
            <a:xfrm>
              <a:off x="271333" y="452561"/>
              <a:ext cx="1892328" cy="1898877"/>
              <a:chOff x="271333" y="452561"/>
              <a:chExt cx="1900976" cy="1898877"/>
            </a:xfrm>
          </p:grpSpPr>
          <p:sp>
            <p:nvSpPr>
              <p:cNvPr id="4" name="Boog 3">
                <a:extLst>
                  <a:ext uri="{FF2B5EF4-FFF2-40B4-BE49-F238E27FC236}">
                    <a16:creationId xmlns:a16="http://schemas.microsoft.com/office/drawing/2014/main" id="{8E164BA8-01A7-44AA-865A-703E7971EAC0}"/>
                  </a:ext>
                </a:extLst>
              </p:cNvPr>
              <p:cNvSpPr/>
              <p:nvPr/>
            </p:nvSpPr>
            <p:spPr>
              <a:xfrm>
                <a:off x="271333" y="452561"/>
                <a:ext cx="1900976" cy="1890674"/>
              </a:xfrm>
              <a:prstGeom prst="arc">
                <a:avLst>
                  <a:gd name="adj1" fmla="val 21572395"/>
                  <a:gd name="adj2" fmla="val 1968966"/>
                </a:avLst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985" name="Boog 984">
                <a:extLst>
                  <a:ext uri="{FF2B5EF4-FFF2-40B4-BE49-F238E27FC236}">
                    <a16:creationId xmlns:a16="http://schemas.microsoft.com/office/drawing/2014/main" id="{E6A7EC68-FA9C-44A0-AC13-9830A68D3F7F}"/>
                  </a:ext>
                </a:extLst>
              </p:cNvPr>
              <p:cNvSpPr/>
              <p:nvPr/>
            </p:nvSpPr>
            <p:spPr>
              <a:xfrm flipH="1">
                <a:off x="271333" y="460764"/>
                <a:ext cx="1900976" cy="1890674"/>
              </a:xfrm>
              <a:prstGeom prst="arc">
                <a:avLst>
                  <a:gd name="adj1" fmla="val 21572395"/>
                  <a:gd name="adj2" fmla="val 1823458"/>
                </a:avLst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cxnSp>
            <p:nvCxnSpPr>
              <p:cNvPr id="6" name="Rechte verbindingslijn 5">
                <a:extLst>
                  <a:ext uri="{FF2B5EF4-FFF2-40B4-BE49-F238E27FC236}">
                    <a16:creationId xmlns:a16="http://schemas.microsoft.com/office/drawing/2014/main" id="{3A97D147-0EE9-4F09-9450-00CFD7EF82E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26410" y="1893085"/>
                <a:ext cx="606695" cy="4296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86" name="Rechte verbindingslijn 985">
                <a:extLst>
                  <a:ext uri="{FF2B5EF4-FFF2-40B4-BE49-F238E27FC236}">
                    <a16:creationId xmlns:a16="http://schemas.microsoft.com/office/drawing/2014/main" id="{E463112C-C1BE-4E4A-B494-9C2D1541CCEB}"/>
                  </a:ext>
                </a:extLst>
              </p:cNvPr>
              <p:cNvCxnSpPr>
                <a:cxnSpLocks/>
                <a:stCxn id="928" idx="0"/>
              </p:cNvCxnSpPr>
              <p:nvPr/>
            </p:nvCxnSpPr>
            <p:spPr>
              <a:xfrm flipH="1">
                <a:off x="1034924" y="1394462"/>
                <a:ext cx="96936" cy="506339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87" name="Rechte verbindingslijn 986">
                <a:extLst>
                  <a:ext uri="{FF2B5EF4-FFF2-40B4-BE49-F238E27FC236}">
                    <a16:creationId xmlns:a16="http://schemas.microsoft.com/office/drawing/2014/main" id="{01BB5A3F-A2BA-426B-B552-882563B6825E}"/>
                  </a:ext>
                </a:extLst>
              </p:cNvPr>
              <p:cNvCxnSpPr>
                <a:cxnSpLocks/>
                <a:stCxn id="928" idx="1"/>
              </p:cNvCxnSpPr>
              <p:nvPr/>
            </p:nvCxnSpPr>
            <p:spPr>
              <a:xfrm>
                <a:off x="1310524" y="1394322"/>
                <a:ext cx="86951" cy="50565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88" name="Rechte verbindingslijn 987">
                <a:extLst>
                  <a:ext uri="{FF2B5EF4-FFF2-40B4-BE49-F238E27FC236}">
                    <a16:creationId xmlns:a16="http://schemas.microsoft.com/office/drawing/2014/main" id="{5BAED941-9896-4F91-AAAC-C1D7E362D43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397355" y="1899649"/>
                <a:ext cx="618784" cy="323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pic>
          <p:nvPicPr>
            <p:cNvPr id="7" name="Graphic 6" descr="Schaar met effen opvulling">
              <a:extLst>
                <a:ext uri="{FF2B5EF4-FFF2-40B4-BE49-F238E27FC236}">
                  <a16:creationId xmlns:a16="http://schemas.microsoft.com/office/drawing/2014/main" id="{D794367B-812C-4FA0-A07F-23C4156586D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19057" y="1865714"/>
              <a:ext cx="228599" cy="228599"/>
            </a:xfrm>
            <a:prstGeom prst="rect">
              <a:avLst/>
            </a:prstGeom>
          </p:spPr>
        </p:pic>
      </p:grpSp>
      <p:grpSp>
        <p:nvGrpSpPr>
          <p:cNvPr id="9" name="Groep 8">
            <a:extLst>
              <a:ext uri="{FF2B5EF4-FFF2-40B4-BE49-F238E27FC236}">
                <a16:creationId xmlns:a16="http://schemas.microsoft.com/office/drawing/2014/main" id="{30AF28D3-C28B-4832-B0A9-015872DB3CE0}"/>
              </a:ext>
            </a:extLst>
          </p:cNvPr>
          <p:cNvGrpSpPr/>
          <p:nvPr/>
        </p:nvGrpSpPr>
        <p:grpSpPr>
          <a:xfrm>
            <a:off x="2400687" y="472936"/>
            <a:ext cx="1879127" cy="1898877"/>
            <a:chOff x="2400687" y="472936"/>
            <a:chExt cx="1879127" cy="1898877"/>
          </a:xfrm>
        </p:grpSpPr>
        <p:grpSp>
          <p:nvGrpSpPr>
            <p:cNvPr id="995" name="Groep 994">
              <a:extLst>
                <a:ext uri="{FF2B5EF4-FFF2-40B4-BE49-F238E27FC236}">
                  <a16:creationId xmlns:a16="http://schemas.microsoft.com/office/drawing/2014/main" id="{7F2017BF-5446-4C14-B79E-37CF282EB858}"/>
                </a:ext>
              </a:extLst>
            </p:cNvPr>
            <p:cNvGrpSpPr/>
            <p:nvPr/>
          </p:nvGrpSpPr>
          <p:grpSpPr>
            <a:xfrm>
              <a:off x="2400687" y="472936"/>
              <a:ext cx="1879127" cy="1898877"/>
              <a:chOff x="271333" y="452561"/>
              <a:chExt cx="1900976" cy="1898877"/>
            </a:xfrm>
          </p:grpSpPr>
          <p:sp>
            <p:nvSpPr>
              <p:cNvPr id="996" name="Boog 995">
                <a:extLst>
                  <a:ext uri="{FF2B5EF4-FFF2-40B4-BE49-F238E27FC236}">
                    <a16:creationId xmlns:a16="http://schemas.microsoft.com/office/drawing/2014/main" id="{45BA9E7E-FFA1-4D8C-A2D9-331E4D066755}"/>
                  </a:ext>
                </a:extLst>
              </p:cNvPr>
              <p:cNvSpPr/>
              <p:nvPr/>
            </p:nvSpPr>
            <p:spPr>
              <a:xfrm>
                <a:off x="271333" y="452561"/>
                <a:ext cx="1900976" cy="1890674"/>
              </a:xfrm>
              <a:prstGeom prst="arc">
                <a:avLst>
                  <a:gd name="adj1" fmla="val 21572395"/>
                  <a:gd name="adj2" fmla="val 1968966"/>
                </a:avLst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  <p:sp>
            <p:nvSpPr>
              <p:cNvPr id="997" name="Boog 996">
                <a:extLst>
                  <a:ext uri="{FF2B5EF4-FFF2-40B4-BE49-F238E27FC236}">
                    <a16:creationId xmlns:a16="http://schemas.microsoft.com/office/drawing/2014/main" id="{E8800122-70DC-44DA-B1A1-BDAD27161D7A}"/>
                  </a:ext>
                </a:extLst>
              </p:cNvPr>
              <p:cNvSpPr/>
              <p:nvPr/>
            </p:nvSpPr>
            <p:spPr>
              <a:xfrm flipH="1">
                <a:off x="271333" y="460764"/>
                <a:ext cx="1900976" cy="1890674"/>
              </a:xfrm>
              <a:prstGeom prst="arc">
                <a:avLst>
                  <a:gd name="adj1" fmla="val 21572395"/>
                  <a:gd name="adj2" fmla="val 1823458"/>
                </a:avLst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cxnSp>
            <p:nvCxnSpPr>
              <p:cNvPr id="998" name="Rechte verbindingslijn 997">
                <a:extLst>
                  <a:ext uri="{FF2B5EF4-FFF2-40B4-BE49-F238E27FC236}">
                    <a16:creationId xmlns:a16="http://schemas.microsoft.com/office/drawing/2014/main" id="{8A4FEFCB-336C-4F33-B15E-F6CC7D6B391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26410" y="1893085"/>
                <a:ext cx="606695" cy="4296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99" name="Rechte verbindingslijn 998">
                <a:extLst>
                  <a:ext uri="{FF2B5EF4-FFF2-40B4-BE49-F238E27FC236}">
                    <a16:creationId xmlns:a16="http://schemas.microsoft.com/office/drawing/2014/main" id="{A8D8E50A-CA8B-4B6B-9370-23DF99D824D5}"/>
                  </a:ext>
                </a:extLst>
              </p:cNvPr>
              <p:cNvCxnSpPr>
                <a:cxnSpLocks/>
                <a:stCxn id="929" idx="0"/>
              </p:cNvCxnSpPr>
              <p:nvPr/>
            </p:nvCxnSpPr>
            <p:spPr>
              <a:xfrm flipH="1">
                <a:off x="1034924" y="1381806"/>
                <a:ext cx="100546" cy="518995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00" name="Rechte verbindingslijn 999">
                <a:extLst>
                  <a:ext uri="{FF2B5EF4-FFF2-40B4-BE49-F238E27FC236}">
                    <a16:creationId xmlns:a16="http://schemas.microsoft.com/office/drawing/2014/main" id="{BCFD9D20-9064-4E38-8A2A-D4F75E2CBF00}"/>
                  </a:ext>
                </a:extLst>
              </p:cNvPr>
              <p:cNvCxnSpPr>
                <a:cxnSpLocks/>
                <a:stCxn id="929" idx="1"/>
              </p:cNvCxnSpPr>
              <p:nvPr/>
            </p:nvCxnSpPr>
            <p:spPr>
              <a:xfrm>
                <a:off x="1311428" y="1381666"/>
                <a:ext cx="86045" cy="518306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01" name="Rechte verbindingslijn 1000">
                <a:extLst>
                  <a:ext uri="{FF2B5EF4-FFF2-40B4-BE49-F238E27FC236}">
                    <a16:creationId xmlns:a16="http://schemas.microsoft.com/office/drawing/2014/main" id="{B17B3236-2A28-490D-9EEE-B7CE0F06433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397355" y="1899649"/>
                <a:ext cx="618784" cy="323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pic>
          <p:nvPicPr>
            <p:cNvPr id="171" name="Graphic 170" descr="Schaar met effen opvulling">
              <a:extLst>
                <a:ext uri="{FF2B5EF4-FFF2-40B4-BE49-F238E27FC236}">
                  <a16:creationId xmlns:a16="http://schemas.microsoft.com/office/drawing/2014/main" id="{3D280E96-67BC-44CE-B3B5-7D8B718582A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128399" y="1843254"/>
              <a:ext cx="228599" cy="228599"/>
            </a:xfrm>
            <a:prstGeom prst="rect">
              <a:avLst/>
            </a:prstGeom>
          </p:spPr>
        </p:pic>
      </p:grpSp>
      <p:grpSp>
        <p:nvGrpSpPr>
          <p:cNvPr id="12" name="Groep 11">
            <a:extLst>
              <a:ext uri="{FF2B5EF4-FFF2-40B4-BE49-F238E27FC236}">
                <a16:creationId xmlns:a16="http://schemas.microsoft.com/office/drawing/2014/main" id="{42AE46EF-729C-439B-BFFB-D4E9AF843E47}"/>
              </a:ext>
            </a:extLst>
          </p:cNvPr>
          <p:cNvGrpSpPr/>
          <p:nvPr/>
        </p:nvGrpSpPr>
        <p:grpSpPr>
          <a:xfrm>
            <a:off x="275150" y="2494978"/>
            <a:ext cx="1892328" cy="1898877"/>
            <a:chOff x="275150" y="2494978"/>
            <a:chExt cx="1892328" cy="1898877"/>
          </a:xfrm>
        </p:grpSpPr>
        <p:grpSp>
          <p:nvGrpSpPr>
            <p:cNvPr id="1009" name="Groep 1008">
              <a:extLst>
                <a:ext uri="{FF2B5EF4-FFF2-40B4-BE49-F238E27FC236}">
                  <a16:creationId xmlns:a16="http://schemas.microsoft.com/office/drawing/2014/main" id="{F6A2BB7D-AE7A-4444-8A60-8B19D9E2714F}"/>
                </a:ext>
              </a:extLst>
            </p:cNvPr>
            <p:cNvGrpSpPr/>
            <p:nvPr/>
          </p:nvGrpSpPr>
          <p:grpSpPr>
            <a:xfrm>
              <a:off x="275150" y="2494978"/>
              <a:ext cx="1892328" cy="1898877"/>
              <a:chOff x="271333" y="452561"/>
              <a:chExt cx="1900976" cy="1898877"/>
            </a:xfrm>
          </p:grpSpPr>
          <p:sp>
            <p:nvSpPr>
              <p:cNvPr id="1010" name="Boog 1009">
                <a:extLst>
                  <a:ext uri="{FF2B5EF4-FFF2-40B4-BE49-F238E27FC236}">
                    <a16:creationId xmlns:a16="http://schemas.microsoft.com/office/drawing/2014/main" id="{C86E1DDF-A907-496E-9920-DFE7A48F4B86}"/>
                  </a:ext>
                </a:extLst>
              </p:cNvPr>
              <p:cNvSpPr/>
              <p:nvPr/>
            </p:nvSpPr>
            <p:spPr>
              <a:xfrm>
                <a:off x="271333" y="452561"/>
                <a:ext cx="1900976" cy="1890674"/>
              </a:xfrm>
              <a:prstGeom prst="arc">
                <a:avLst>
                  <a:gd name="adj1" fmla="val 21572395"/>
                  <a:gd name="adj2" fmla="val 1968966"/>
                </a:avLst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011" name="Boog 1010">
                <a:extLst>
                  <a:ext uri="{FF2B5EF4-FFF2-40B4-BE49-F238E27FC236}">
                    <a16:creationId xmlns:a16="http://schemas.microsoft.com/office/drawing/2014/main" id="{16332B06-6D47-4F72-A438-7BC76C35EFB5}"/>
                  </a:ext>
                </a:extLst>
              </p:cNvPr>
              <p:cNvSpPr/>
              <p:nvPr/>
            </p:nvSpPr>
            <p:spPr>
              <a:xfrm flipH="1">
                <a:off x="271333" y="460764"/>
                <a:ext cx="1900976" cy="1890674"/>
              </a:xfrm>
              <a:prstGeom prst="arc">
                <a:avLst>
                  <a:gd name="adj1" fmla="val 21572395"/>
                  <a:gd name="adj2" fmla="val 1823458"/>
                </a:avLst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cxnSp>
            <p:nvCxnSpPr>
              <p:cNvPr id="1012" name="Rechte verbindingslijn 1011">
                <a:extLst>
                  <a:ext uri="{FF2B5EF4-FFF2-40B4-BE49-F238E27FC236}">
                    <a16:creationId xmlns:a16="http://schemas.microsoft.com/office/drawing/2014/main" id="{CB66FA75-38A8-446B-86FB-9751ACE2AB3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26410" y="1893085"/>
                <a:ext cx="606695" cy="4296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13" name="Rechte verbindingslijn 1012">
                <a:extLst>
                  <a:ext uri="{FF2B5EF4-FFF2-40B4-BE49-F238E27FC236}">
                    <a16:creationId xmlns:a16="http://schemas.microsoft.com/office/drawing/2014/main" id="{10E11E03-A87F-4239-9A47-55543DAABF5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34924" y="1394462"/>
                <a:ext cx="96936" cy="506339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14" name="Rechte verbindingslijn 1013">
                <a:extLst>
                  <a:ext uri="{FF2B5EF4-FFF2-40B4-BE49-F238E27FC236}">
                    <a16:creationId xmlns:a16="http://schemas.microsoft.com/office/drawing/2014/main" id="{8CDED6B7-EA5E-4289-932B-B59D8899F7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310524" y="1394322"/>
                <a:ext cx="86951" cy="50565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15" name="Rechte verbindingslijn 1014">
                <a:extLst>
                  <a:ext uri="{FF2B5EF4-FFF2-40B4-BE49-F238E27FC236}">
                    <a16:creationId xmlns:a16="http://schemas.microsoft.com/office/drawing/2014/main" id="{67FDC619-7CCB-4120-BE00-B7B1E28DF04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397355" y="1899649"/>
                <a:ext cx="618784" cy="323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pic>
          <p:nvPicPr>
            <p:cNvPr id="172" name="Graphic 171" descr="Schaar met effen opvulling">
              <a:extLst>
                <a:ext uri="{FF2B5EF4-FFF2-40B4-BE49-F238E27FC236}">
                  <a16:creationId xmlns:a16="http://schemas.microsoft.com/office/drawing/2014/main" id="{F4E7B909-4BC1-4195-AB03-9796F058FE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29240" y="3868377"/>
              <a:ext cx="228599" cy="228599"/>
            </a:xfrm>
            <a:prstGeom prst="rect">
              <a:avLst/>
            </a:prstGeom>
          </p:spPr>
        </p:pic>
      </p:grpSp>
      <p:grpSp>
        <p:nvGrpSpPr>
          <p:cNvPr id="14" name="Groep 13">
            <a:extLst>
              <a:ext uri="{FF2B5EF4-FFF2-40B4-BE49-F238E27FC236}">
                <a16:creationId xmlns:a16="http://schemas.microsoft.com/office/drawing/2014/main" id="{EA633FA5-66D9-4ACA-948F-BFBEAF2BA057}"/>
              </a:ext>
            </a:extLst>
          </p:cNvPr>
          <p:cNvGrpSpPr/>
          <p:nvPr/>
        </p:nvGrpSpPr>
        <p:grpSpPr>
          <a:xfrm>
            <a:off x="2527289" y="2498626"/>
            <a:ext cx="1879127" cy="1898877"/>
            <a:chOff x="2527289" y="2498626"/>
            <a:chExt cx="1879127" cy="1898877"/>
          </a:xfrm>
        </p:grpSpPr>
        <p:grpSp>
          <p:nvGrpSpPr>
            <p:cNvPr id="1002" name="Groep 1001">
              <a:extLst>
                <a:ext uri="{FF2B5EF4-FFF2-40B4-BE49-F238E27FC236}">
                  <a16:creationId xmlns:a16="http://schemas.microsoft.com/office/drawing/2014/main" id="{5761DF07-DFF4-48A4-BC3E-1981AA0D988C}"/>
                </a:ext>
              </a:extLst>
            </p:cNvPr>
            <p:cNvGrpSpPr/>
            <p:nvPr/>
          </p:nvGrpSpPr>
          <p:grpSpPr>
            <a:xfrm>
              <a:off x="2527289" y="2498626"/>
              <a:ext cx="1879127" cy="1898877"/>
              <a:chOff x="271333" y="452561"/>
              <a:chExt cx="1900976" cy="1898877"/>
            </a:xfrm>
          </p:grpSpPr>
          <p:sp>
            <p:nvSpPr>
              <p:cNvPr id="1003" name="Boog 1002">
                <a:extLst>
                  <a:ext uri="{FF2B5EF4-FFF2-40B4-BE49-F238E27FC236}">
                    <a16:creationId xmlns:a16="http://schemas.microsoft.com/office/drawing/2014/main" id="{EFA1C498-5988-4EF3-8AC3-ADDBFC79290F}"/>
                  </a:ext>
                </a:extLst>
              </p:cNvPr>
              <p:cNvSpPr/>
              <p:nvPr/>
            </p:nvSpPr>
            <p:spPr>
              <a:xfrm>
                <a:off x="271333" y="452561"/>
                <a:ext cx="1900976" cy="1890674"/>
              </a:xfrm>
              <a:prstGeom prst="arc">
                <a:avLst>
                  <a:gd name="adj1" fmla="val 21572395"/>
                  <a:gd name="adj2" fmla="val 1968966"/>
                </a:avLst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004" name="Boog 1003">
                <a:extLst>
                  <a:ext uri="{FF2B5EF4-FFF2-40B4-BE49-F238E27FC236}">
                    <a16:creationId xmlns:a16="http://schemas.microsoft.com/office/drawing/2014/main" id="{F85C8617-B107-470B-A5AB-4218A9809675}"/>
                  </a:ext>
                </a:extLst>
              </p:cNvPr>
              <p:cNvSpPr/>
              <p:nvPr/>
            </p:nvSpPr>
            <p:spPr>
              <a:xfrm flipH="1">
                <a:off x="271333" y="460764"/>
                <a:ext cx="1900976" cy="1890674"/>
              </a:xfrm>
              <a:prstGeom prst="arc">
                <a:avLst>
                  <a:gd name="adj1" fmla="val 21572395"/>
                  <a:gd name="adj2" fmla="val 1823458"/>
                </a:avLst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cxnSp>
            <p:nvCxnSpPr>
              <p:cNvPr id="1005" name="Rechte verbindingslijn 1004">
                <a:extLst>
                  <a:ext uri="{FF2B5EF4-FFF2-40B4-BE49-F238E27FC236}">
                    <a16:creationId xmlns:a16="http://schemas.microsoft.com/office/drawing/2014/main" id="{0D6CD3A3-9CE7-4320-8080-43B2637C6E4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26410" y="1893085"/>
                <a:ext cx="606695" cy="4296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06" name="Rechte verbindingslijn 1005">
                <a:extLst>
                  <a:ext uri="{FF2B5EF4-FFF2-40B4-BE49-F238E27FC236}">
                    <a16:creationId xmlns:a16="http://schemas.microsoft.com/office/drawing/2014/main" id="{AA193C47-DD44-4931-A33D-A7AC454F2C2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34924" y="1381806"/>
                <a:ext cx="100546" cy="518995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07" name="Rechte verbindingslijn 1006">
                <a:extLst>
                  <a:ext uri="{FF2B5EF4-FFF2-40B4-BE49-F238E27FC236}">
                    <a16:creationId xmlns:a16="http://schemas.microsoft.com/office/drawing/2014/main" id="{D2487CE5-54D9-49A5-8B88-4FB96C633C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311428" y="1381666"/>
                <a:ext cx="86045" cy="518306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08" name="Rechte verbindingslijn 1007">
                <a:extLst>
                  <a:ext uri="{FF2B5EF4-FFF2-40B4-BE49-F238E27FC236}">
                    <a16:creationId xmlns:a16="http://schemas.microsoft.com/office/drawing/2014/main" id="{36693E8E-90FE-4D50-A0E0-03F9916ACE0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397355" y="1899649"/>
                <a:ext cx="618784" cy="323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pic>
          <p:nvPicPr>
            <p:cNvPr id="173" name="Graphic 172" descr="Schaar met effen opvulling">
              <a:extLst>
                <a:ext uri="{FF2B5EF4-FFF2-40B4-BE49-F238E27FC236}">
                  <a16:creationId xmlns:a16="http://schemas.microsoft.com/office/drawing/2014/main" id="{260FAB5E-148F-4CBF-B429-1850407B47A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275160" y="3887940"/>
              <a:ext cx="228599" cy="22859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6964084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247</TotalTime>
  <Words>23</Words>
  <Application>Microsoft Office PowerPoint</Application>
  <PresentationFormat>A4 (210 x 297 mm)</PresentationFormat>
  <Paragraphs>23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Jurjen Kranenborg</dc:creator>
  <cp:lastModifiedBy>Jurjen Kranenborg</cp:lastModifiedBy>
  <cp:revision>4</cp:revision>
  <cp:lastPrinted>2021-02-25T20:58:53Z</cp:lastPrinted>
  <dcterms:created xsi:type="dcterms:W3CDTF">2020-12-27T18:23:12Z</dcterms:created>
  <dcterms:modified xsi:type="dcterms:W3CDTF">2021-02-25T21:31:47Z</dcterms:modified>
</cp:coreProperties>
</file>